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2.xml" ContentType="application/vnd.openxmlformats-officedocument.them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4"/>
    <p:sldMasterId id="2147483733" r:id="rId5"/>
    <p:sldMasterId id="2147483714" r:id="rId6"/>
  </p:sldMasterIdLst>
  <p:notesMasterIdLst>
    <p:notesMasterId r:id="rId30"/>
  </p:notesMasterIdLst>
  <p:sldIdLst>
    <p:sldId id="283" r:id="rId7"/>
    <p:sldId id="339" r:id="rId8"/>
    <p:sldId id="337" r:id="rId9"/>
    <p:sldId id="338" r:id="rId10"/>
    <p:sldId id="340" r:id="rId11"/>
    <p:sldId id="285" r:id="rId12"/>
    <p:sldId id="287" r:id="rId13"/>
    <p:sldId id="288" r:id="rId14"/>
    <p:sldId id="289" r:id="rId15"/>
    <p:sldId id="257" r:id="rId16"/>
    <p:sldId id="258" r:id="rId17"/>
    <p:sldId id="259" r:id="rId18"/>
    <p:sldId id="260" r:id="rId19"/>
    <p:sldId id="284" r:id="rId20"/>
    <p:sldId id="341" r:id="rId21"/>
    <p:sldId id="342" r:id="rId22"/>
    <p:sldId id="346" r:id="rId23"/>
    <p:sldId id="347" r:id="rId24"/>
    <p:sldId id="350" r:id="rId25"/>
    <p:sldId id="351" r:id="rId26"/>
    <p:sldId id="344" r:id="rId27"/>
    <p:sldId id="352" r:id="rId28"/>
    <p:sldId id="353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5213" autoAdjust="0"/>
  </p:normalViewPr>
  <p:slideViewPr>
    <p:cSldViewPr snapToGrid="0">
      <p:cViewPr varScale="1">
        <p:scale>
          <a:sx n="127" d="100"/>
          <a:sy n="127" d="100"/>
        </p:scale>
        <p:origin x="123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2.xml"/></Relationships>
</file>

<file path=ppt/media/image11.png>
</file>

<file path=ppt/media/image12.jpg>
</file>

<file path=ppt/media/image13.jpeg>
</file>

<file path=ppt/media/image14.jpeg>
</file>

<file path=ppt/media/image15.jpeg>
</file>

<file path=ppt/media/image16.tiff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099A2C-C370-4530-BF33-47C3AB493243}" type="datetimeFigureOut">
              <a:rPr lang="en-AU" smtClean="0"/>
              <a:t>21/5/21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E4B725-2203-4ED2-9256-A661C18EFA60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326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58925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E6FF9F-348C-4F36-8E74-D55D83E5B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90" cy="178785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34533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D5172-1753-4AD4-A614-0EFDF259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281954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CC472-DAD0-430B-85AC-71A0179A9C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548087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885184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74C46CED-A646-AC46-A913-FF93ECA1AFB0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632943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2525117-B57B-5249-BD42-220F1733750C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331653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588B6CA7-D482-8D4B-BC20-A4055A7D198C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340252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BEE61AA1-6AC3-4746-A0AB-E084762A8EBA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752629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289363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1058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6FAA80-D3AC-4FBF-AAA7-DEDEA87CAB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0219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3500034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70B07-410E-4D96-88F0-B617572F9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177212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2BEEA4-40AB-415D-B46A-85326892B4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07526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FABB35-20F7-4828-9D1B-004E52E7BC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15630147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A09848-F279-4869-99E6-5BED257317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706255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015A35-5194-4638-B210-9AAA080525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285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6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1800"/>
              </a:spcBef>
              <a:spcAft>
                <a:spcPts val="0"/>
              </a:spcAft>
              <a:buNone/>
              <a:defRPr sz="15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1800"/>
              </a:spcBef>
              <a:buNone/>
              <a:defRPr sz="1500" b="1">
                <a:solidFill>
                  <a:schemeClr val="accent2"/>
                </a:solidFill>
              </a:defRPr>
            </a:lvl2pPr>
            <a:lvl3pPr marL="0" indent="0" algn="l">
              <a:buNone/>
              <a:defRPr sz="1350">
                <a:solidFill>
                  <a:schemeClr val="accent2"/>
                </a:solidFill>
              </a:defRPr>
            </a:lvl3pPr>
            <a:lvl4pPr marL="0" indent="0" algn="l">
              <a:buNone/>
              <a:defRPr sz="1200" b="0"/>
            </a:lvl4pPr>
            <a:lvl5pPr marL="0" indent="0" algn="l">
              <a:buNone/>
              <a:defRPr sz="1200"/>
            </a:lvl5pPr>
            <a:lvl6pPr marL="0" indent="0" algn="l">
              <a:buNone/>
              <a:defRPr sz="1200"/>
            </a:lvl6pPr>
            <a:lvl7pPr marL="0" indent="0" algn="l">
              <a:buNone/>
              <a:defRPr sz="1200"/>
            </a:lvl7pPr>
            <a:lvl8pPr marL="0" indent="0" algn="l">
              <a:buNone/>
              <a:defRPr sz="1200"/>
            </a:lvl8pPr>
            <a:lvl9pPr marL="0" indent="0" algn="l">
              <a:buNone/>
              <a:defRPr sz="12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6" y="5394946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450"/>
              </a:spcAft>
              <a:defRPr sz="12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2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2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2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2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2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2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2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15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15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15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15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15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15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15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15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15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2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9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sz="1350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39326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6883411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58218E7A-18E9-45A4-891D-3DD1BFEC51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1923778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301B275B-012E-4D14-BF63-C7C7BD0FEB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094985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B0DE93E-B778-4905-84E2-BE44AF064C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15582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DCEFD-E5FA-4450-9247-B76C31B9B3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966651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9FAF202-EE4D-4267-B9E4-50CC3D123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3498985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1AAED5-DB29-4479-9EF9-D149D9DB35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131418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858D76B-B70B-4628-83AD-F8127CB96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68469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342F87-D8D3-479C-BBE5-E56D11A182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00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D70BD9DF-0267-4165-8BF0-683D4DD72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717010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74972752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FD7C4D-96A1-4890-BE4D-9731D10C0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9425" t="-59426" r="-32309" b="-3230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857615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FA83F95E-14E1-48D1-AAFF-D5FCEF424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2409" t="-42275" r="-52944" b="-4307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050636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39937ED-A043-467C-BC73-FCB568393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13550" y="1431531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8781" t="-8782" r="-19370" b="-193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9967347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9CC988F7-07F9-41E4-BA78-02D9CDBCB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341601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E7DD1FB-7E0D-4E9C-AD00-F964798F8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8854" t="-32933" r="-6493" b="-24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72369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585850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E88AF8A8-DFEF-4FD7-AF75-DA7106AB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4019" t="-38771" r="-74019" b="-387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429864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B18ED-1F5F-48EA-8A47-090D01D9AB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D44ACC78-E6EF-4128-AEA2-0639C7784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4594" t="-16266" r="-34594" b="-1626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32084779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709495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Fluid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C00F6E0E-7FBA-403C-AB0D-01103F0CD3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22106" t="-35294" r="-54327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200942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engt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67EF65F-4F61-4DA4-B562-D8B7905ED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5179" t="-40292" r="-67666" b="-4637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308777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2AD36FB3-6540-4547-9F38-FC6276B73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6836" t="-3166" r="-52387" b="-578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66317036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Commun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0B8EF65B-8305-4BF8-9A5F-A221F4F3CF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7082" t="-12072" r="-54824" b="-156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01230655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Knowled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2B47284-12CB-4D7A-89C3-3835F958AE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0012" t="-12876" r="-48014" b="-132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0722224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Lear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4D7E4FC5-221E-48E4-8539-A265DC15CF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3571" t="-17583" r="-76930" b="-3028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09783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Mov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C8BC93-507A-46A4-A289-830A4CDE42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39276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1BD9A33D-0BA4-4D58-B6E1-32F74C7B8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1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39968" t="-3581" r="-35868" b="-881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481475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2291661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ECE04-B29E-48DA-A2D1-A8320F3123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8400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62792662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815D13-951F-496D-97C8-5E3DCE6D40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2257761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44935604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A9512-128D-B74A-9863-8C4E024D3DA8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6812125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64294-EA44-604E-A839-E6567FCA7007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2710533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F2F51-1FED-7149-8074-B7F8767EF53E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123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83024D-DD91-664E-8F2B-A5C2698C460B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783640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661649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7678714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B2C15C-1E44-4ED3-A1B3-29FFBD149C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36983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D70131-8A9F-45A2-829C-77B95B4C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327F3-003D-0F4C-B601-045486C9BDB9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3428558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28B481F-F48B-4165-9994-0C92BB7AD60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C063AA-F11D-434D-BF4B-6BEC7C09DE74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5AEA68E8-AFD2-2942-A698-2EEA3744CC26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03F73FE-784F-4046-9FDF-D1F44B5631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81836032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9626323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5CCD6-E84C-46D8-B655-FF2A3AA2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6647F71-61AB-4F70-949E-DB7E75E787E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E36CDA-AA08-4310-819C-A57DD13C891A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C6FCF877-08C3-B246-9AAF-3E386819D3DD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A11B402-7956-4408-A9AD-6233932E377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78680341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986A-A45F-4DE0-B24B-35B0EAD47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BC23-2E1D-42B9-B06F-441D2E530D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9B7D2-3266-43A3-90E3-F519CAA00283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71EF1608-8F61-4946-B541-15FF1198835A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3AEE1-F4C5-412B-8057-91CD07660663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1216241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60E68-1A09-4860-801B-1E090EA01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3708700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4655701" cy="4459190"/>
          </a:xfrm>
        </p:spPr>
        <p:txBody>
          <a:bodyPr numCol="1" spcCol="36000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AU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9" name="Picture Placeholder 8">
            <a:extLst>
              <a:ext uri="{FF2B5EF4-FFF2-40B4-BE49-F238E27FC236}">
                <a16:creationId xmlns:a16="http://schemas.microsoft.com/office/drawing/2014/main" id="{6216071A-78A2-4FC2-B4B9-1FB87C0B30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70" name="Picture Placeholder 8">
            <a:extLst>
              <a:ext uri="{FF2B5EF4-FFF2-40B4-BE49-F238E27FC236}">
                <a16:creationId xmlns:a16="http://schemas.microsoft.com/office/drawing/2014/main" id="{FA4A79D4-E349-4EBC-AEB1-516796BF6A3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68" name="Picture Placeholder 8">
            <a:extLst>
              <a:ext uri="{FF2B5EF4-FFF2-40B4-BE49-F238E27FC236}">
                <a16:creationId xmlns:a16="http://schemas.microsoft.com/office/drawing/2014/main" id="{7F567229-93F4-4028-9012-070DD0F840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2DDF1-862D-4D1D-A8F8-0AA91E60F74F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83492-1660-44F3-B16E-E09C0EEDF9E0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CC97D45D-D83B-954A-B1FF-FE5BA83382C8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487AC-7944-4F9E-83A1-02B02A7742F4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53617117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591CDF-82D6-44F9-AF02-7A76BD0DF3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417" y="2007045"/>
            <a:ext cx="2249262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spcBef>
                <a:spcPts val="0"/>
              </a:spcBef>
              <a:defRPr sz="2000" b="1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89093112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Background picture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30CB8D-2055-4CBE-AD2D-E90EB9F20E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547" y="2007045"/>
            <a:ext cx="222434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</a:p>
        </p:txBody>
      </p:sp>
      <p:sp>
        <p:nvSpPr>
          <p:cNvPr id="7" name="Logo">
            <a:extLst>
              <a:ext uri="{FF2B5EF4-FFF2-40B4-BE49-F238E27FC236}">
                <a16:creationId xmlns:a16="http://schemas.microsoft.com/office/drawing/2014/main" id="{101E6B8E-059C-4DCE-8053-9C813CD48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24045973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55736509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FEA10-0B7F-468B-8737-73FA55A9A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839579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59635-E56E-4FD9-B22C-0FA7F56D20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96018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9D4E990-62AF-46B4-A31C-611ACC34E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0" y="1532415"/>
            <a:ext cx="3960697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43574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064E2-1435-6C49-B272-3970234A62A9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8465040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26E8E32-1124-4E28-AE9D-28437271B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8467006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0ED09-F218-EA49-B496-83BD330F2AD8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09709862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AFC1872-F978-40D4-9824-DD6B9FAF2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A7AD5C-27FE-4927-A5C6-D642B489CA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6571" y="1532415"/>
            <a:ext cx="3960698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73130-BD65-49F1-9021-B2537853096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735306" y="1532415"/>
            <a:ext cx="4050000" cy="4376944"/>
          </a:xfr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AU" noProof="0" dirty="0"/>
              <a:t>Click to add text, or click on the relevant icon at the centre of the placeholder to add: Table / Chart / SmartArt / Image / Media. 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2A27E-F799-C543-9787-F72BFE3EAAE4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29001401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B3C3AE-ADB2-463F-8A47-2377BFADE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1" y="1532415"/>
            <a:ext cx="8467006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B258DA-F7BC-D041-B2C9-E8C70F978357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9324917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F3F35B-8833-4658-B15B-0BBE6CCB7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8467006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E8625-BFB8-3947-8AF2-64BA99FE17A3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44054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5100" y="1532415"/>
            <a:ext cx="4657171" cy="501658"/>
          </a:xfrm>
        </p:spPr>
        <p:txBody>
          <a:bodyPr numCol="1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Click to add subheading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6" name="Media Placeholder 5">
            <a:extLst>
              <a:ext uri="{FF2B5EF4-FFF2-40B4-BE49-F238E27FC236}">
                <a16:creationId xmlns:a16="http://schemas.microsoft.com/office/drawing/2014/main" id="{98932BD7-61AF-420A-BA2C-AD9B8BFD2DBD}"/>
              </a:ext>
            </a:extLst>
          </p:cNvPr>
          <p:cNvSpPr>
            <a:spLocks noGrp="1"/>
          </p:cNvSpPr>
          <p:nvPr>
            <p:ph type="media" sz="quarter" idx="17" hasCustomPrompt="1"/>
          </p:nvPr>
        </p:nvSpPr>
        <p:spPr>
          <a:xfrm>
            <a:off x="433469" y="2124868"/>
            <a:ext cx="4548801" cy="4047639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video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196872" y="433468"/>
            <a:ext cx="3513658" cy="5739039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5545" t="-2787" r="-25545" b="-2787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05E574-CA08-4668-A9B3-DEFFE905F13D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C5BD9D06-D2E5-7542-AA2B-091FBF0C8336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156FD19-D4EB-431D-A80A-C246DECC2F48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593922047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CEED350-32B7-42B0-BB65-38963656CC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ED11DE4-BDCC-4B04-83DD-F899847101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1" y="433469"/>
            <a:ext cx="3513658" cy="573903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5C923-130F-4CE2-B289-D278C823149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7DFD48-D9BF-48B3-A9D7-3C6A3A54274C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8A92EA41-94FB-D844-BBF4-0CBBDEFB4241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33ED0-B8F5-4C9F-94E0-EB548ED1BC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74628951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9238B4B-DD03-4F25-95D1-5D5174C71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1F1C1AD6-57FB-4A99-90C9-99E6319854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1F29DD1-6FAA-4BEE-B43A-B8999F1B41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2" y="433470"/>
            <a:ext cx="3513658" cy="2780502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A3687504-E455-4F46-8F9B-4AE440FBD99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F7CC0-017F-45FE-92AB-638C82778A12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4FE603-7A7F-4556-8741-3C4C015FAE3E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DD12BDF5-2789-384B-8815-BDBF4196EE48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C821A-4A74-4340-B6D8-28417BF9AF3D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4102397365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857E19-65F3-46A2-914C-544211AA8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D1623E0-2588-463F-8531-2F3DD18325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DEF6447-519D-45F9-9773-AF61F817C9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F5584CB-3A4B-4BB0-A57B-9DF2D78264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69"/>
            <a:ext cx="1592913" cy="278050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291B416-FB90-4940-BDFE-C255C40BD7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8"/>
            <a:ext cx="3513658" cy="277793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A04E8-A36A-4835-AEDD-DEE7F9EE0FA4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F4CFB-94EB-4F60-8154-AAA3865FB97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1A7E48CD-3AB2-354D-BF79-E5ABAA9EC3B2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436573-7F8A-4B25-A79D-864DF56FF42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1226275339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four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1496A29-E647-41E5-B218-AE726B752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3704913" cy="88736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353FBE8-4A9D-44AD-97E6-79C7C0129B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1" y="1532415"/>
            <a:ext cx="4655699" cy="4459189"/>
          </a:xfrm>
        </p:spPr>
        <p:txBody>
          <a:bodyPr numCol="3" spcCol="360000"/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B921B241-7BAA-4A6B-9633-2A61DDF2AA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196870" y="433469"/>
            <a:ext cx="1755000" cy="277793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396862FE-122B-4B7A-9AD2-26E3DE53E83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17616" y="433477"/>
            <a:ext cx="1592913" cy="1322423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8E853F41-2336-49B8-B29E-BB38CE8386A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7616" y="1939078"/>
            <a:ext cx="1592913" cy="1272321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34FC4E2F-3482-475A-BFAF-CE73E835F8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96872" y="3394577"/>
            <a:ext cx="3513658" cy="2775359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C5649-0B68-4930-83FB-57F771940674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1651A0-3447-440B-BA41-DE79B796195E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BEBCC68E-4626-9940-831F-C60179F395D3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9881C-B273-486B-BCC6-37E5F3DF9E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3109012553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3471" y="433473"/>
            <a:ext cx="8277066" cy="5991061"/>
          </a:xfrm>
          <a:solidFill>
            <a:schemeClr val="bg1">
              <a:lumMod val="85000"/>
            </a:schemeClr>
          </a:solidFill>
        </p:spPr>
        <p:txBody>
          <a:bodyPr wrap="none"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976A6-3876-4722-A34E-023446CA57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0000" y="2008800"/>
            <a:ext cx="2224800" cy="4650330"/>
          </a:xfrm>
          <a:solidFill>
            <a:schemeClr val="tx2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solidFill>
                  <a:schemeClr val="bg2"/>
                </a:solidFill>
                <a:latin typeface="+mn-lt"/>
              </a:defRPr>
            </a:lvl1pPr>
          </a:lstStyle>
          <a:p>
            <a:r>
              <a:rPr lang="en-AU" noProof="0" dirty="0"/>
              <a:t>Use this for dark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060553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52D306C-AC12-4BE2-9FF4-865AD119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6570" y="1532415"/>
            <a:ext cx="8467003" cy="4459190"/>
          </a:xfrm>
        </p:spPr>
        <p:txBody>
          <a:bodyPr numCol="2" spcCol="360000"/>
          <a:lstStyle>
            <a:lvl1pPr>
              <a:defRPr/>
            </a:lvl1pPr>
          </a:lstStyle>
          <a:p>
            <a:pPr lvl="0"/>
            <a:r>
              <a:rPr lang="en-AU" noProof="0" dirty="0"/>
              <a:t>There are five type style levels. To access the type styles, click on the text and press the ‘Increase / Decrease List Level’ buttons in the Paragraph section of the Home ribbon.</a:t>
            </a:r>
          </a:p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93C52-6A6B-B64E-9AD1-DB66D1607404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02848685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icture">
            <a:extLst>
              <a:ext uri="{FF2B5EF4-FFF2-40B4-BE49-F238E27FC236}">
                <a16:creationId xmlns:a16="http://schemas.microsoft.com/office/drawing/2014/main" id="{FB7B2F44-A34E-4BDB-8326-B94F549DC7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2000" y="432000"/>
            <a:ext cx="8276400" cy="5990400"/>
          </a:xfrm>
          <a:solidFill>
            <a:schemeClr val="bg1">
              <a:lumMod val="85000"/>
            </a:schemeClr>
          </a:solidFill>
        </p:spPr>
        <p:txBody>
          <a:bodyPr lIns="936000" tIns="180000" rIns="180000" bIns="180000">
            <a:normAutofit/>
          </a:bodyPr>
          <a:lstStyle>
            <a:lvl1pPr algn="l"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C87ED3-461E-437C-A2F0-1C75F10506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3200" y="2008800"/>
            <a:ext cx="2224800" cy="5009403"/>
          </a:xfrm>
          <a:solidFill>
            <a:schemeClr val="bg1">
              <a:alpha val="80000"/>
            </a:schemeClr>
          </a:solidFill>
        </p:spPr>
        <p:txBody>
          <a:bodyPr lIns="180000" tIns="180000" rIns="180000" bIns="180000" anchor="t">
            <a:spAutoFit/>
          </a:bodyPr>
          <a:lstStyle>
            <a:lvl1pPr>
              <a:lnSpc>
                <a:spcPts val="2800"/>
              </a:lnSpc>
              <a:defRPr sz="2000">
                <a:latin typeface="+mn-lt"/>
              </a:defRPr>
            </a:lvl1pPr>
          </a:lstStyle>
          <a:p>
            <a:pPr lvl="0"/>
            <a:r>
              <a:rPr lang="en-AU" noProof="0" dirty="0"/>
              <a:t>Use this for light images</a:t>
            </a:r>
            <a:br>
              <a:rPr lang="en-AU" noProof="0" dirty="0"/>
            </a:br>
            <a:r>
              <a:rPr lang="en-AU" noProof="0" dirty="0"/>
              <a:t>Edit Master text styles</a:t>
            </a:r>
            <a:br>
              <a:rPr lang="en-AU" noProof="0" dirty="0"/>
            </a:br>
            <a:r>
              <a:rPr lang="en-AU" noProof="0" dirty="0"/>
              <a:t>Second level</a:t>
            </a:r>
            <a:br>
              <a:rPr lang="en-AU" noProof="0" dirty="0"/>
            </a:br>
            <a:r>
              <a:rPr lang="en-AU" noProof="0" dirty="0"/>
              <a:t>Third level</a:t>
            </a:r>
            <a:br>
              <a:rPr lang="en-AU" noProof="0" dirty="0"/>
            </a:br>
            <a:r>
              <a:rPr lang="en-AU" noProof="0" dirty="0"/>
              <a:t>Fourth level</a:t>
            </a:r>
            <a:br>
              <a:rPr lang="en-AU" noProof="0" dirty="0"/>
            </a:br>
            <a:r>
              <a:rPr lang="en-AU" noProof="0" dirty="0"/>
              <a:t>5</a:t>
            </a:r>
            <a:br>
              <a:rPr lang="en-AU" noProof="0" dirty="0"/>
            </a:br>
            <a:r>
              <a:rPr lang="en-AU" noProof="0" dirty="0"/>
              <a:t>6</a:t>
            </a:r>
            <a:br>
              <a:rPr lang="en-AU" noProof="0" dirty="0"/>
            </a:br>
            <a:r>
              <a:rPr lang="en-AU" noProof="0" dirty="0"/>
              <a:t>7</a:t>
            </a:r>
            <a:br>
              <a:rPr lang="en-AU" noProof="0" dirty="0"/>
            </a:br>
            <a:r>
              <a:rPr lang="en-AU" noProof="0" dirty="0"/>
              <a:t>8</a:t>
            </a:r>
            <a:br>
              <a:rPr lang="en-AU" noProof="0" dirty="0"/>
            </a:br>
            <a:r>
              <a:rPr lang="en-AU" noProof="0" dirty="0"/>
              <a:t>9</a:t>
            </a:r>
            <a:br>
              <a:rPr lang="en-AU" noProof="0" dirty="0"/>
            </a:br>
            <a:r>
              <a:rPr lang="en-AU" noProof="0" dirty="0"/>
              <a:t>Fifth level</a:t>
            </a:r>
            <a:endParaRPr lang="en-AU" dirty="0"/>
          </a:p>
        </p:txBody>
      </p:sp>
      <p:sp>
        <p:nvSpPr>
          <p:cNvPr id="8" name="Logo">
            <a:extLst>
              <a:ext uri="{FF2B5EF4-FFF2-40B4-BE49-F238E27FC236}">
                <a16:creationId xmlns:a16="http://schemas.microsoft.com/office/drawing/2014/main" id="{E20295C6-A408-4E4E-8D9C-C68C7FB5D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433470" y="433470"/>
            <a:ext cx="720000" cy="72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88468076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63">
            <a:extLst>
              <a:ext uri="{FF2B5EF4-FFF2-40B4-BE49-F238E27FC236}">
                <a16:creationId xmlns:a16="http://schemas.microsoft.com/office/drawing/2014/main" id="{6588F683-12EB-403B-8215-D3E833481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744" y="395066"/>
            <a:ext cx="7529829" cy="88736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C5FD4-26B4-4C9F-9FC8-80D375B3C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5188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C2D0BF-E1AC-4FDA-A7F2-5D2B0A7C38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6" name="Text Placeholder 135">
            <a:extLst>
              <a:ext uri="{FF2B5EF4-FFF2-40B4-BE49-F238E27FC236}">
                <a16:creationId xmlns:a16="http://schemas.microsoft.com/office/drawing/2014/main" id="{56E7987E-D425-4641-A476-A2F2AFEFA9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252" name="Picture Placeholder 251">
            <a:extLst>
              <a:ext uri="{FF2B5EF4-FFF2-40B4-BE49-F238E27FC236}">
                <a16:creationId xmlns:a16="http://schemas.microsoft.com/office/drawing/2014/main" id="{9543297A-9A00-45E2-9D6B-76630245E46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9" name="Logo" descr="The University of Melbourne logo">
            <a:extLst>
              <a:ext uri="{FF2B5EF4-FFF2-40B4-BE49-F238E27FC236}">
                <a16:creationId xmlns:a16="http://schemas.microsoft.com/office/drawing/2014/main" id="{D3C3B792-698C-4BC7-AB47-C8E71AA3445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89" name="AutoShape 3">
              <a:extLst>
                <a:ext uri="{FF2B5EF4-FFF2-40B4-BE49-F238E27FC236}">
                  <a16:creationId xmlns:a16="http://schemas.microsoft.com/office/drawing/2014/main" id="{F1144B68-F3AB-4FC0-BDB5-7E64FCFA89C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Rectangle 5">
              <a:extLst>
                <a:ext uri="{FF2B5EF4-FFF2-40B4-BE49-F238E27FC236}">
                  <a16:creationId xmlns:a16="http://schemas.microsoft.com/office/drawing/2014/main" id="{DB1CA0BC-10A9-4815-AEF4-80A802AE1AE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">
              <a:extLst>
                <a:ext uri="{FF2B5EF4-FFF2-40B4-BE49-F238E27FC236}">
                  <a16:creationId xmlns:a16="http://schemas.microsoft.com/office/drawing/2014/main" id="{6E1FC530-9D25-4AFE-92F1-AA5B48437B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2" name="Freeform 7">
              <a:extLst>
                <a:ext uri="{FF2B5EF4-FFF2-40B4-BE49-F238E27FC236}">
                  <a16:creationId xmlns:a16="http://schemas.microsoft.com/office/drawing/2014/main" id="{E5C9C0C4-A825-47A4-80DA-189FD4CDE7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3" name="Freeform 8">
              <a:extLst>
                <a:ext uri="{FF2B5EF4-FFF2-40B4-BE49-F238E27FC236}">
                  <a16:creationId xmlns:a16="http://schemas.microsoft.com/office/drawing/2014/main" id="{BF404745-ED8B-4880-AA08-7FB593373B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4" name="Freeform 9">
              <a:extLst>
                <a:ext uri="{FF2B5EF4-FFF2-40B4-BE49-F238E27FC236}">
                  <a16:creationId xmlns:a16="http://schemas.microsoft.com/office/drawing/2014/main" id="{3012DFAC-9036-4733-B93A-67CAA6065A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5" name="Freeform 10">
              <a:extLst>
                <a:ext uri="{FF2B5EF4-FFF2-40B4-BE49-F238E27FC236}">
                  <a16:creationId xmlns:a16="http://schemas.microsoft.com/office/drawing/2014/main" id="{62CE831A-B761-4D49-94FE-CD1FF83810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6" name="Freeform 11">
              <a:extLst>
                <a:ext uri="{FF2B5EF4-FFF2-40B4-BE49-F238E27FC236}">
                  <a16:creationId xmlns:a16="http://schemas.microsoft.com/office/drawing/2014/main" id="{4060AB50-F13B-4CAE-901B-119BFD5541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Freeform 12">
              <a:extLst>
                <a:ext uri="{FF2B5EF4-FFF2-40B4-BE49-F238E27FC236}">
                  <a16:creationId xmlns:a16="http://schemas.microsoft.com/office/drawing/2014/main" id="{162D76C8-1A91-43A1-B2FA-120613EAC3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13">
              <a:extLst>
                <a:ext uri="{FF2B5EF4-FFF2-40B4-BE49-F238E27FC236}">
                  <a16:creationId xmlns:a16="http://schemas.microsoft.com/office/drawing/2014/main" id="{A867129F-9514-4F98-861D-4935041756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14">
              <a:extLst>
                <a:ext uri="{FF2B5EF4-FFF2-40B4-BE49-F238E27FC236}">
                  <a16:creationId xmlns:a16="http://schemas.microsoft.com/office/drawing/2014/main" id="{179BCBE1-F15B-452A-9454-5A9D926344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15">
              <a:extLst>
                <a:ext uri="{FF2B5EF4-FFF2-40B4-BE49-F238E27FC236}">
                  <a16:creationId xmlns:a16="http://schemas.microsoft.com/office/drawing/2014/main" id="{DE02BC67-4E10-445C-9BF2-905266BF2A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D1CDDC45-84E7-48D0-A493-CB35939A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7">
              <a:extLst>
                <a:ext uri="{FF2B5EF4-FFF2-40B4-BE49-F238E27FC236}">
                  <a16:creationId xmlns:a16="http://schemas.microsoft.com/office/drawing/2014/main" id="{FA8704D9-4A78-426D-B194-AB6AEAFA4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8">
              <a:extLst>
                <a:ext uri="{FF2B5EF4-FFF2-40B4-BE49-F238E27FC236}">
                  <a16:creationId xmlns:a16="http://schemas.microsoft.com/office/drawing/2014/main" id="{5E07D196-8F38-4460-8C15-EECBE3088D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9">
              <a:extLst>
                <a:ext uri="{FF2B5EF4-FFF2-40B4-BE49-F238E27FC236}">
                  <a16:creationId xmlns:a16="http://schemas.microsoft.com/office/drawing/2014/main" id="{DDD09126-BC8A-4A4C-87B0-84175BDD6E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20">
              <a:extLst>
                <a:ext uri="{FF2B5EF4-FFF2-40B4-BE49-F238E27FC236}">
                  <a16:creationId xmlns:a16="http://schemas.microsoft.com/office/drawing/2014/main" id="{0AC35AB2-A2B5-43E4-8A07-5FF76AB1D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Rectangle 21">
              <a:extLst>
                <a:ext uri="{FF2B5EF4-FFF2-40B4-BE49-F238E27FC236}">
                  <a16:creationId xmlns:a16="http://schemas.microsoft.com/office/drawing/2014/main" id="{000AEDDA-4FA6-4D65-B88F-9E0DEA65B8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22">
              <a:extLst>
                <a:ext uri="{FF2B5EF4-FFF2-40B4-BE49-F238E27FC236}">
                  <a16:creationId xmlns:a16="http://schemas.microsoft.com/office/drawing/2014/main" id="{DBB97ECE-A7A8-4866-A47B-56068F861A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23">
              <a:extLst>
                <a:ext uri="{FF2B5EF4-FFF2-40B4-BE49-F238E27FC236}">
                  <a16:creationId xmlns:a16="http://schemas.microsoft.com/office/drawing/2014/main" id="{2ACF1A60-34FB-44A0-86D7-072E098CB5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24">
              <a:extLst>
                <a:ext uri="{FF2B5EF4-FFF2-40B4-BE49-F238E27FC236}">
                  <a16:creationId xmlns:a16="http://schemas.microsoft.com/office/drawing/2014/main" id="{D86E9C6F-1848-4525-9384-03368E8DC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25">
              <a:extLst>
                <a:ext uri="{FF2B5EF4-FFF2-40B4-BE49-F238E27FC236}">
                  <a16:creationId xmlns:a16="http://schemas.microsoft.com/office/drawing/2014/main" id="{F0B2A1C4-4775-40E9-B622-F705310060C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26">
              <a:extLst>
                <a:ext uri="{FF2B5EF4-FFF2-40B4-BE49-F238E27FC236}">
                  <a16:creationId xmlns:a16="http://schemas.microsoft.com/office/drawing/2014/main" id="{426AD5F6-C8F1-4CB7-AC8A-23C1BA42CD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7">
              <a:extLst>
                <a:ext uri="{FF2B5EF4-FFF2-40B4-BE49-F238E27FC236}">
                  <a16:creationId xmlns:a16="http://schemas.microsoft.com/office/drawing/2014/main" id="{B0ECAB00-918C-4065-B7EB-7655CD9CF0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Freeform 28">
              <a:extLst>
                <a:ext uri="{FF2B5EF4-FFF2-40B4-BE49-F238E27FC236}">
                  <a16:creationId xmlns:a16="http://schemas.microsoft.com/office/drawing/2014/main" id="{D1D8B02A-1DB2-480F-B6EE-3A23974B89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982FB33C-4F8F-439A-A771-348BF42D86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30">
              <a:extLst>
                <a:ext uri="{FF2B5EF4-FFF2-40B4-BE49-F238E27FC236}">
                  <a16:creationId xmlns:a16="http://schemas.microsoft.com/office/drawing/2014/main" id="{D454DB91-C669-405D-AD62-F96718703A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0285A4AF-21DD-4EB1-AA08-762FBD3A20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32">
              <a:extLst>
                <a:ext uri="{FF2B5EF4-FFF2-40B4-BE49-F238E27FC236}">
                  <a16:creationId xmlns:a16="http://schemas.microsoft.com/office/drawing/2014/main" id="{0A30254D-7806-43F0-A801-9DE9A17AE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34">
              <a:extLst>
                <a:ext uri="{FF2B5EF4-FFF2-40B4-BE49-F238E27FC236}">
                  <a16:creationId xmlns:a16="http://schemas.microsoft.com/office/drawing/2014/main" id="{00710D5E-0C7C-405D-8C3E-1B138A272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35">
              <a:extLst>
                <a:ext uri="{FF2B5EF4-FFF2-40B4-BE49-F238E27FC236}">
                  <a16:creationId xmlns:a16="http://schemas.microsoft.com/office/drawing/2014/main" id="{45980DE5-A695-41D4-B58E-41388D6C9C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36">
              <a:extLst>
                <a:ext uri="{FF2B5EF4-FFF2-40B4-BE49-F238E27FC236}">
                  <a16:creationId xmlns:a16="http://schemas.microsoft.com/office/drawing/2014/main" id="{9F5515FD-58D3-49B5-8DCA-A2C061250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37">
              <a:extLst>
                <a:ext uri="{FF2B5EF4-FFF2-40B4-BE49-F238E27FC236}">
                  <a16:creationId xmlns:a16="http://schemas.microsoft.com/office/drawing/2014/main" id="{E65F5310-B34D-48B6-BB72-5824A90CA7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8">
              <a:extLst>
                <a:ext uri="{FF2B5EF4-FFF2-40B4-BE49-F238E27FC236}">
                  <a16:creationId xmlns:a16="http://schemas.microsoft.com/office/drawing/2014/main" id="{34B7A193-8B0F-4830-B860-04F654C0EF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9">
              <a:extLst>
                <a:ext uri="{FF2B5EF4-FFF2-40B4-BE49-F238E27FC236}">
                  <a16:creationId xmlns:a16="http://schemas.microsoft.com/office/drawing/2014/main" id="{E17F19F7-E66B-4348-9126-4760CECBB28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40">
              <a:extLst>
                <a:ext uri="{FF2B5EF4-FFF2-40B4-BE49-F238E27FC236}">
                  <a16:creationId xmlns:a16="http://schemas.microsoft.com/office/drawing/2014/main" id="{B1A5512D-9F93-43B4-8866-823F4D2000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41">
              <a:extLst>
                <a:ext uri="{FF2B5EF4-FFF2-40B4-BE49-F238E27FC236}">
                  <a16:creationId xmlns:a16="http://schemas.microsoft.com/office/drawing/2014/main" id="{0B1CF15D-B9CB-41DB-B8CC-E7782B62C6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42">
              <a:extLst>
                <a:ext uri="{FF2B5EF4-FFF2-40B4-BE49-F238E27FC236}">
                  <a16:creationId xmlns:a16="http://schemas.microsoft.com/office/drawing/2014/main" id="{29F228CC-1FD8-4363-AE7A-88B9DE20A6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43">
              <a:extLst>
                <a:ext uri="{FF2B5EF4-FFF2-40B4-BE49-F238E27FC236}">
                  <a16:creationId xmlns:a16="http://schemas.microsoft.com/office/drawing/2014/main" id="{5C5ABF27-F04C-4B3A-8D23-99291DA991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44">
              <a:extLst>
                <a:ext uri="{FF2B5EF4-FFF2-40B4-BE49-F238E27FC236}">
                  <a16:creationId xmlns:a16="http://schemas.microsoft.com/office/drawing/2014/main" id="{73849F8F-BA7F-4A94-BC3D-74DDA3CA02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45">
              <a:extLst>
                <a:ext uri="{FF2B5EF4-FFF2-40B4-BE49-F238E27FC236}">
                  <a16:creationId xmlns:a16="http://schemas.microsoft.com/office/drawing/2014/main" id="{D57F78E2-9509-4870-B404-467A5C44C2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46">
              <a:extLst>
                <a:ext uri="{FF2B5EF4-FFF2-40B4-BE49-F238E27FC236}">
                  <a16:creationId xmlns:a16="http://schemas.microsoft.com/office/drawing/2014/main" id="{2A6B04D5-A08E-4CE2-AD1F-DBA8858BE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7">
              <a:extLst>
                <a:ext uri="{FF2B5EF4-FFF2-40B4-BE49-F238E27FC236}">
                  <a16:creationId xmlns:a16="http://schemas.microsoft.com/office/drawing/2014/main" id="{0CA78EF8-ED6E-45F1-A49B-6DD19E31D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8">
              <a:extLst>
                <a:ext uri="{FF2B5EF4-FFF2-40B4-BE49-F238E27FC236}">
                  <a16:creationId xmlns:a16="http://schemas.microsoft.com/office/drawing/2014/main" id="{A57AD615-01C2-47B5-A0EB-A98FAB2420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9">
              <a:extLst>
                <a:ext uri="{FF2B5EF4-FFF2-40B4-BE49-F238E27FC236}">
                  <a16:creationId xmlns:a16="http://schemas.microsoft.com/office/drawing/2014/main" id="{55F52E64-BCB6-450A-A3B9-C5856F86F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50">
              <a:extLst>
                <a:ext uri="{FF2B5EF4-FFF2-40B4-BE49-F238E27FC236}">
                  <a16:creationId xmlns:a16="http://schemas.microsoft.com/office/drawing/2014/main" id="{FE8DED9C-BC2F-4E90-AF3B-4FF92BFBE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51">
              <a:extLst>
                <a:ext uri="{FF2B5EF4-FFF2-40B4-BE49-F238E27FC236}">
                  <a16:creationId xmlns:a16="http://schemas.microsoft.com/office/drawing/2014/main" id="{DFAC6AEA-F0C8-49D8-8D23-8F1ABED540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52">
              <a:extLst>
                <a:ext uri="{FF2B5EF4-FFF2-40B4-BE49-F238E27FC236}">
                  <a16:creationId xmlns:a16="http://schemas.microsoft.com/office/drawing/2014/main" id="{94784C7C-B8A9-41FB-B6DD-07C0D21FE9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53">
              <a:extLst>
                <a:ext uri="{FF2B5EF4-FFF2-40B4-BE49-F238E27FC236}">
                  <a16:creationId xmlns:a16="http://schemas.microsoft.com/office/drawing/2014/main" id="{DD3A09B1-9740-4B7F-ADCB-6967BBD87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54">
              <a:extLst>
                <a:ext uri="{FF2B5EF4-FFF2-40B4-BE49-F238E27FC236}">
                  <a16:creationId xmlns:a16="http://schemas.microsoft.com/office/drawing/2014/main" id="{5D76697D-E67D-4DBE-9B4E-C9C6303D13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55">
              <a:extLst>
                <a:ext uri="{FF2B5EF4-FFF2-40B4-BE49-F238E27FC236}">
                  <a16:creationId xmlns:a16="http://schemas.microsoft.com/office/drawing/2014/main" id="{3D6D6FE0-1DC5-4D12-9C4D-F201F793AC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56">
              <a:extLst>
                <a:ext uri="{FF2B5EF4-FFF2-40B4-BE49-F238E27FC236}">
                  <a16:creationId xmlns:a16="http://schemas.microsoft.com/office/drawing/2014/main" id="{F97BE177-7241-4BB5-95E3-C738C0DEA2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7">
              <a:extLst>
                <a:ext uri="{FF2B5EF4-FFF2-40B4-BE49-F238E27FC236}">
                  <a16:creationId xmlns:a16="http://schemas.microsoft.com/office/drawing/2014/main" id="{B312547D-8055-4202-B3C2-8163B48F6E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8">
              <a:extLst>
                <a:ext uri="{FF2B5EF4-FFF2-40B4-BE49-F238E27FC236}">
                  <a16:creationId xmlns:a16="http://schemas.microsoft.com/office/drawing/2014/main" id="{C48F8059-7D4B-4B04-8A12-C162D91D5D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9">
              <a:extLst>
                <a:ext uri="{FF2B5EF4-FFF2-40B4-BE49-F238E27FC236}">
                  <a16:creationId xmlns:a16="http://schemas.microsoft.com/office/drawing/2014/main" id="{E26410F2-EB45-4288-9F0D-893860511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60">
              <a:extLst>
                <a:ext uri="{FF2B5EF4-FFF2-40B4-BE49-F238E27FC236}">
                  <a16:creationId xmlns:a16="http://schemas.microsoft.com/office/drawing/2014/main" id="{6C0E53F1-9B8F-4865-85ED-193C56960D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61">
              <a:extLst>
                <a:ext uri="{FF2B5EF4-FFF2-40B4-BE49-F238E27FC236}">
                  <a16:creationId xmlns:a16="http://schemas.microsoft.com/office/drawing/2014/main" id="{59D3D0CD-1B8D-4C2B-8D0A-D68187B7D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62">
              <a:extLst>
                <a:ext uri="{FF2B5EF4-FFF2-40B4-BE49-F238E27FC236}">
                  <a16:creationId xmlns:a16="http://schemas.microsoft.com/office/drawing/2014/main" id="{0A819554-1D18-455B-B0DB-80E67DC04F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9283688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25390-7D36-4F48-A246-EB923818FA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5" name="Text Placeholder 140">
            <a:extLst>
              <a:ext uri="{FF2B5EF4-FFF2-40B4-BE49-F238E27FC236}">
                <a16:creationId xmlns:a16="http://schemas.microsoft.com/office/drawing/2014/main" id="{F8C9875D-6ED4-4691-B4EE-6BE289CEFD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083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Text Placeholder 135">
            <a:extLst>
              <a:ext uri="{FF2B5EF4-FFF2-40B4-BE49-F238E27FC236}">
                <a16:creationId xmlns:a16="http://schemas.microsoft.com/office/drawing/2014/main" id="{601F3602-2361-40F0-A995-ABA050961AB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4855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67" name="Picture Placeholder 66">
            <a:extLst>
              <a:ext uri="{FF2B5EF4-FFF2-40B4-BE49-F238E27FC236}">
                <a16:creationId xmlns:a16="http://schemas.microsoft.com/office/drawing/2014/main" id="{8FD03934-1038-48BB-99F7-5E65A0E0DE7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68" name="Logo" descr="The University of Melbourne logo">
            <a:extLst>
              <a:ext uri="{FF2B5EF4-FFF2-40B4-BE49-F238E27FC236}">
                <a16:creationId xmlns:a16="http://schemas.microsoft.com/office/drawing/2014/main" id="{D8028177-8E83-432F-BACB-E807F3191E7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E52450A5-24E9-4A2A-9608-6B511DFE44DF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8F6E39B7-21CE-4EC7-8450-0C807EEC365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Freeform 6">
              <a:extLst>
                <a:ext uri="{FF2B5EF4-FFF2-40B4-BE49-F238E27FC236}">
                  <a16:creationId xmlns:a16="http://schemas.microsoft.com/office/drawing/2014/main" id="{B9D0D64D-2220-47E1-BBEE-2BB809DDCF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7">
              <a:extLst>
                <a:ext uri="{FF2B5EF4-FFF2-40B4-BE49-F238E27FC236}">
                  <a16:creationId xmlns:a16="http://schemas.microsoft.com/office/drawing/2014/main" id="{EC7F13C6-30B5-4789-A9CA-C5D5358E92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8">
              <a:extLst>
                <a:ext uri="{FF2B5EF4-FFF2-40B4-BE49-F238E27FC236}">
                  <a16:creationId xmlns:a16="http://schemas.microsoft.com/office/drawing/2014/main" id="{A3083010-51A6-4BBD-B2CD-80A24C3B2A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9">
              <a:extLst>
                <a:ext uri="{FF2B5EF4-FFF2-40B4-BE49-F238E27FC236}">
                  <a16:creationId xmlns:a16="http://schemas.microsoft.com/office/drawing/2014/main" id="{5E898951-C5EB-4B83-A8D2-16B7645D31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10">
              <a:extLst>
                <a:ext uri="{FF2B5EF4-FFF2-40B4-BE49-F238E27FC236}">
                  <a16:creationId xmlns:a16="http://schemas.microsoft.com/office/drawing/2014/main" id="{BFA480E4-F894-4BFB-B82D-99C8CEF8FC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1">
              <a:extLst>
                <a:ext uri="{FF2B5EF4-FFF2-40B4-BE49-F238E27FC236}">
                  <a16:creationId xmlns:a16="http://schemas.microsoft.com/office/drawing/2014/main" id="{D3190D5E-F207-4CD9-B0B9-790E48047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2">
              <a:extLst>
                <a:ext uri="{FF2B5EF4-FFF2-40B4-BE49-F238E27FC236}">
                  <a16:creationId xmlns:a16="http://schemas.microsoft.com/office/drawing/2014/main" id="{93786209-7857-466A-86D1-A8269FDF2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3">
              <a:extLst>
                <a:ext uri="{FF2B5EF4-FFF2-40B4-BE49-F238E27FC236}">
                  <a16:creationId xmlns:a16="http://schemas.microsoft.com/office/drawing/2014/main" id="{9CEFA7CF-3571-499B-B975-97CD9F48DA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2D21E27-3698-4A5C-80DB-06E7B72F1F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12F5D869-32E2-4A28-9341-A5FF3235FE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46C5A8B1-884D-404F-ADBE-CF206C6E9A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F226FACD-A8F6-460B-BD87-A87B75EC05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8B5F0318-B82F-4B24-8BEA-FA118C276C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FBADB5E1-ABB1-420D-B065-10A007FED9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972885BC-1538-42CC-ACB0-44375E4125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C99AFF5E-4521-4A7F-B4FD-D598115508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C61E904B-66BB-4FDE-A7DB-9DDBA0E201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0E70CA99-897A-4256-A90A-FFCFB226B8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BEE4EB4C-A787-45D5-86C1-FB4972DE07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97612278-5E29-430B-8711-1FFE425882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4A817AF0-9F6D-4225-B5E8-028D8BE968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5FC0D95E-4634-4CF4-81CD-F97C445B3F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BFDA76B1-4296-466F-B8D3-59BE03C3C8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523E1371-4810-4B97-A162-BD09ADFE20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0C62F7A3-C883-4866-8777-CB0193E03A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A565D83-C19C-431C-965B-BD12E5AC16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610466EB-4655-492E-955B-548189535D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E2C57738-1257-4C3A-A7FA-EA653FB70D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84FF9AB7-2451-4AD8-B43A-265371D37D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4A615ACA-91B0-4A7D-B92E-9764FFB14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FA488F50-DDFF-49CC-9BD8-0AE268ECF1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9B423368-4192-4F14-960D-6C2C126061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C004167E-2022-45FA-AD88-F3A6D7EEA5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5CFE2C5-1FEB-4415-AD8E-3F12077DCE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1FF69E99-6C70-40BC-BCE2-20612480D1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FF3D6994-DA2E-45C5-9E0F-7547E4BCE9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811C2317-AB25-47F8-A023-32CD5905F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CF2799DB-155A-4DE7-A026-4448C8490B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1A9CE4CF-8B2F-4B83-ABE3-A9DDE97D77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E9393C8C-5791-43BB-8D1F-17FFFA2F6C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C0D9B013-B46B-4D8E-956A-00922496A8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A9DF028E-61BE-49A6-AB22-B1396BCEF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1BE8B055-3428-4E6F-B44A-A97E70B6E0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5DF4C3AA-8B80-4E0A-A607-E09B8BFDB5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8D4A8B2E-226D-4C2F-AF2F-EA40FA24DB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4707D8EC-CDF2-4F4C-BEC4-F1123438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3BABCCF3-6967-4924-ABE6-1D8CCD6AD3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06584F31-18E1-4AAA-9212-E89DD2C32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DDEF5CF-37DB-4384-ACB2-BCE9E83AE3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D830E2B0-83FD-4E0F-BD1A-043F72866C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7">
              <a:extLst>
                <a:ext uri="{FF2B5EF4-FFF2-40B4-BE49-F238E27FC236}">
                  <a16:creationId xmlns:a16="http://schemas.microsoft.com/office/drawing/2014/main" id="{E75B0DEF-3E13-40F8-B101-9599E9EA93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8">
              <a:extLst>
                <a:ext uri="{FF2B5EF4-FFF2-40B4-BE49-F238E27FC236}">
                  <a16:creationId xmlns:a16="http://schemas.microsoft.com/office/drawing/2014/main" id="{7074C629-B269-48DD-A199-3A11E15ECF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9">
              <a:extLst>
                <a:ext uri="{FF2B5EF4-FFF2-40B4-BE49-F238E27FC236}">
                  <a16:creationId xmlns:a16="http://schemas.microsoft.com/office/drawing/2014/main" id="{09AEA492-6B43-46AD-AAD7-51F7268EC0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60">
              <a:extLst>
                <a:ext uri="{FF2B5EF4-FFF2-40B4-BE49-F238E27FC236}">
                  <a16:creationId xmlns:a16="http://schemas.microsoft.com/office/drawing/2014/main" id="{87A55503-C3B5-4B2D-82BD-D9F26A23F4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61">
              <a:extLst>
                <a:ext uri="{FF2B5EF4-FFF2-40B4-BE49-F238E27FC236}">
                  <a16:creationId xmlns:a16="http://schemas.microsoft.com/office/drawing/2014/main" id="{1841E6E1-2310-44E5-ADC9-6739C11E9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62">
              <a:extLst>
                <a:ext uri="{FF2B5EF4-FFF2-40B4-BE49-F238E27FC236}">
                  <a16:creationId xmlns:a16="http://schemas.microsoft.com/office/drawing/2014/main" id="{33BE81D8-054A-4244-A15C-B9884E2108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92978176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F91F79-2D61-4906-8BA8-9272B13686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title</a:t>
            </a:r>
            <a:br>
              <a:rPr lang="en-AU" noProof="0" dirty="0"/>
            </a:br>
            <a:endParaRPr lang="en-AU" dirty="0"/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81" name="Text Placeholder 140">
            <a:extLst>
              <a:ext uri="{FF2B5EF4-FFF2-40B4-BE49-F238E27FC236}">
                <a16:creationId xmlns:a16="http://schemas.microsoft.com/office/drawing/2014/main" id="{E2C11A33-E2C2-4ED9-A0FF-F9E78469F2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C025F18-8FF4-4B34-A693-A44D12A72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grpSp>
        <p:nvGrpSpPr>
          <p:cNvPr id="79" name="Logo" descr="The University of Melbourne logo">
            <a:extLst>
              <a:ext uri="{FF2B5EF4-FFF2-40B4-BE49-F238E27FC236}">
                <a16:creationId xmlns:a16="http://schemas.microsoft.com/office/drawing/2014/main" id="{50E45555-0D79-4235-8221-A9A6FF4D991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0" name="AutoShape 3">
              <a:extLst>
                <a:ext uri="{FF2B5EF4-FFF2-40B4-BE49-F238E27FC236}">
                  <a16:creationId xmlns:a16="http://schemas.microsoft.com/office/drawing/2014/main" id="{E03AC1E8-FBEA-4395-BE3A-BBCA21C339C2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0C810878-91C8-426A-A6FD-8F377D438D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722EF669-1189-4A56-BA8C-0FDA5B08BD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C2DA108B-03D1-4CD1-A6EE-76B5867091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66852CA1-7488-467A-B2B6-03E4D14F6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2D07471F-6C21-4A57-8B3D-FD220530F1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EA8D7493-0B1E-4D0B-A4ED-176CF60620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EB34DF85-B33B-40AD-B7EA-C4E9980CA0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0DFCCF-9779-4D9B-8A38-01ACC19F6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5F0032FE-0EFE-4D4D-BADC-394D10C1A9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A04C33F5-19EF-41C3-AC6E-2EA7094101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8C03D4CC-B679-4425-A038-030715082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CC0DA7C-C67E-42C4-A63D-36668C1CFD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CE577F2-BB14-4E41-9F95-B1B5B793D1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DCE80AEF-03D4-4991-87AC-1277E80295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7DDA4677-C62F-4E85-BC46-1C64D02E428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380A1CC5-DBAB-486F-BB40-A32A5C96A5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C952CB74-FB28-49FE-BFA8-C7531AEB7F0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9E7D579A-A059-4D10-9349-B351C5A317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1BB9DF87-54DD-471D-AC8A-EFE3A1F6DF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8B884E2F-26FE-447B-A8EA-C9EF1246DA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EB941F66-015D-4B17-8283-20CAAC23DE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E052A2F3-7C33-4DBA-80DE-861848D56AE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0223E2CB-CE52-42EE-B439-CD53D9F776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1CBA454F-0F90-4D2A-A242-06020D68D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9AE82D1C-DF8E-45A9-AF91-66D32350C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D7BBE033-F32E-4E56-8360-CC9533B933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D785C06-CE8E-4100-9D04-243918D9E0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D577353A-F944-4982-A467-6812F2A13C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0751149-8EF8-422F-9577-52B47494C5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8FED533A-3A7C-45A8-A82D-895521697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F0161440-89D1-4503-9A4D-CE2B78580B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A9BA852F-CFB1-4A28-9D0C-93F12F4D2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99FCAD68-AFA7-431B-A042-5C83768F73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3CF7E856-2160-42A3-ACF6-D9CDE7ED5F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E55529C7-85CA-4EF1-9E64-760B6E162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20644ECA-1AC6-4596-AB17-CB292C9C3A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57C243B2-9140-4357-99E1-41EB4737B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D2A7A9C2-B66A-417F-8010-A199DBA742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28E2BF88-E734-466D-9485-51501BC7B2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E2A3C31A-7396-42B7-8B63-0B7F0344CB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C2203025-D460-4227-BD1A-AA6F7B0A2F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83F3E6A7-A341-406C-939C-EB2E774C3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17A0FC22-8C8B-4F01-A4AE-308510B214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AA336CAF-B922-4EE9-9B5C-B5EA8B3AB2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01209CD6-B0F0-44C4-A675-B686E3771D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16A39AD6-9CA1-45E2-AB8B-6E386D0239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BD64BA20-9E87-4791-953E-0A4C3ACC54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AE1EE68A-A8A9-4E65-B741-0116DDBC2B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74D5E3BD-048F-4F50-AD2E-62B7C578DA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77C8258E-F74B-4074-BB39-06A3761642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94C30CA8-1D12-4BC3-984A-E1FFF4242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F9336058-D805-4A57-B046-7EA7621D1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FE5A3FFC-B4A8-4CAC-8FA5-25C743BDE6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49A073A-5ABD-4542-A7E6-7E8A39970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CAC7393-1C7A-4979-BA22-6C3706BDF7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9" name="Freeform 61">
              <a:extLst>
                <a:ext uri="{FF2B5EF4-FFF2-40B4-BE49-F238E27FC236}">
                  <a16:creationId xmlns:a16="http://schemas.microsoft.com/office/drawing/2014/main" id="{E1F02962-A8D1-446B-9EC8-AF98C8721A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46" name="Freeform 62">
              <a:extLst>
                <a:ext uri="{FF2B5EF4-FFF2-40B4-BE49-F238E27FC236}">
                  <a16:creationId xmlns:a16="http://schemas.microsoft.com/office/drawing/2014/main" id="{B57B74AD-4270-4BEC-8CB7-2AC7A5CB9B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  <p:sp>
        <p:nvSpPr>
          <p:cNvPr id="190" name="Text Placeholder 135">
            <a:extLst>
              <a:ext uri="{FF2B5EF4-FFF2-40B4-BE49-F238E27FC236}">
                <a16:creationId xmlns:a16="http://schemas.microsoft.com/office/drawing/2014/main" id="{7D8334C9-D68C-4E9D-A650-AE6F03987F9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</p:spTree>
    <p:extLst>
      <p:ext uri="{BB962C8B-B14F-4D97-AF65-F5344CB8AC3E}">
        <p14:creationId xmlns:p14="http://schemas.microsoft.com/office/powerpoint/2010/main" val="411472356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2716F0-4D4D-47E6-900A-A1C0BC27DC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0B26C4B9-8C6E-4432-9D3F-5CB5A44FCFA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44" name="Freeform: Shape 143">
            <a:extLst>
              <a:ext uri="{FF2B5EF4-FFF2-40B4-BE49-F238E27FC236}">
                <a16:creationId xmlns:a16="http://schemas.microsoft.com/office/drawing/2014/main" id="{47A22F7D-DF33-4F8D-A9EA-63B043865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04549" y="1429098"/>
            <a:ext cx="4439450" cy="5426469"/>
          </a:xfrm>
          <a:custGeom>
            <a:avLst/>
            <a:gdLst>
              <a:gd name="connsiteX0" fmla="*/ 4439450 w 4439450"/>
              <a:gd name="connsiteY0" fmla="*/ 0 h 5426469"/>
              <a:gd name="connsiteX1" fmla="*/ 4439450 w 4439450"/>
              <a:gd name="connsiteY1" fmla="*/ 5426469 h 5426469"/>
              <a:gd name="connsiteX2" fmla="*/ 1117428 w 4439450"/>
              <a:gd name="connsiteY2" fmla="*/ 5426469 h 5426469"/>
              <a:gd name="connsiteX3" fmla="*/ 7072 w 4439450"/>
              <a:gd name="connsiteY3" fmla="*/ 1226597 h 5426469"/>
              <a:gd name="connsiteX4" fmla="*/ 0 w 4439450"/>
              <a:gd name="connsiteY4" fmla="*/ 1190929 h 5426469"/>
              <a:gd name="connsiteX5" fmla="*/ 4439450 w 4439450"/>
              <a:gd name="connsiteY5" fmla="*/ 0 h 5426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39450" h="5426469">
                <a:moveTo>
                  <a:pt x="4439450" y="0"/>
                </a:moveTo>
                <a:lnTo>
                  <a:pt x="4439450" y="5426469"/>
                </a:lnTo>
                <a:lnTo>
                  <a:pt x="1117428" y="5426469"/>
                </a:lnTo>
                <a:lnTo>
                  <a:pt x="7072" y="1226597"/>
                </a:lnTo>
                <a:lnTo>
                  <a:pt x="0" y="1190929"/>
                </a:lnTo>
                <a:lnTo>
                  <a:pt x="4439450" y="0"/>
                </a:lnTo>
                <a:close/>
              </a:path>
            </a:pathLst>
          </a:cu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79808" t="-43218" r="-79808" b="-4321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 sz="1800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68C35AEF-DD5F-4986-8BD7-B45D602B398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BABAD9F3-1CA4-460B-AB0C-44EB2B5355E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95B74E3D-D65C-4821-82A7-4DA4E610229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5F3401DC-8560-4DA9-94A9-00C87434368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31B57478-007D-4048-B9EE-8455F68A9E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9F423A54-3E01-4547-8769-0B82C8F025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517E6C8B-802F-4227-8D3E-832ADE98E0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68EA5DB-E17A-4E6C-AE84-01EB3DFE59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79ECB346-EB7B-41F0-98C3-3D5C553B7F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DD854087-C756-44A3-99BA-E7D864E24F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A5F8F84A-4503-4764-8422-1810A957E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ED6C54EF-C0C2-42D2-8924-010FB97B15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4E904E4A-53D4-4349-875E-D4DA22F33D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94C93FF1-5C4D-4ACA-9A35-BBD285F41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90D3858-07F2-4FD1-A076-94119C1BB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E4C69CE1-22C4-4527-8A53-74F7528E69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F5702965-14B8-46FE-B46B-05EFFB4F69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BEB8A540-FAB2-4C87-BCAB-B0D1D7A40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5F9041BD-8B6A-4F79-8EED-C804DD91F0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3725E1A1-74B8-4F6A-B04C-2DF1BDA6C0E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425BB9B5-99E6-4FFE-A2EF-377C453B9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9383FBCA-0EA7-497F-BB40-2EF09554FF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D86FC5AD-F799-42AE-8E03-BC9BC97BE5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522AF172-AAC2-4B4C-9CFD-89A6FBBBCE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29ACA0A6-F43E-4222-98F5-0491F41B17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7C2533A2-3A62-4DA5-A9E0-C3DC2EC81C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8FB5A385-87E3-4A1C-85B6-718CFB38C1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604D6647-D192-4193-83E6-1CAC269ACE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6D66106E-5C2C-4A6C-A0FC-D81983B5D7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62D1FC3A-10FA-4BFC-BCD1-45DDE0A108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8B465442-944B-4343-A3DE-B26FC1DA45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4E03ACAC-9B82-47C1-873E-68CB235E6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DCA6CA0-EBA1-41B7-BAAB-4D43E220F6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525F23AF-8873-4193-BBCD-2BDF66DB56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1ADADE51-E568-4DA9-B9BF-34D3D1914D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51A6798D-42E0-41E4-BF1A-412FFDAE6E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2B648ED5-36B2-48D4-8756-812AF3DD877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40156E6D-9A01-47E5-86BF-8DF3CD41D7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ED198036-35C2-42A3-847C-3DDAAB259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0850392E-60AD-475A-93D9-F4FDF37684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5537900E-1428-4977-A10A-DF3A9D647B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EBCC9CC0-FE91-4D77-8F78-9F0ADFA38B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CBC651B0-ACE3-4087-9F7B-D30A1722AC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8AA74FC3-44A1-4697-9A5E-6C2012EA72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855F918E-4040-493A-A7BE-F0B28E42C3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44CA7BD0-E692-4C34-AB7C-1836CF4DD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2BA2B94B-AE1D-472B-A9E5-99E8115832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478CFE8A-EA09-4C02-98B3-037D139B17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D10C28EB-A7CE-46C7-B369-3D9300C18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6E8BDA71-3BE3-42E2-AC95-2BC251EF1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11B6D3B4-F51E-4B4D-944F-1D530CC264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99BF5F67-6FDD-43EA-8C31-FBE175A090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B4C1C016-9310-48DA-ADAD-2B764327A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2F5B9343-5F32-4130-95EF-2BEF8670CA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4EAD7083-4B3E-4420-ACA7-09BCC63B69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945ED441-ECE1-432D-BEE5-8717B72078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EA0F052D-E340-4BA2-8E01-F1ED97F328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14C25F84-775C-46A3-A835-378EC98CE3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175D1280-4145-4769-A09A-12341C7B64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10990632-3F01-4468-A442-B43D938BB4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24015552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9153000" cy="6857998"/>
          </a:xfrm>
          <a:solidFill>
            <a:schemeClr val="bg1">
              <a:lumMod val="85000"/>
            </a:schemeClr>
          </a:solidFill>
        </p:spPr>
        <p:txBody>
          <a:bodyPr lIns="360000" tIns="360000" rIns="360000" bIns="360000">
            <a:norm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" name="Subtitle 72">
            <a:extLst>
              <a:ext uri="{FF2B5EF4-FFF2-40B4-BE49-F238E27FC236}">
                <a16:creationId xmlns:a16="http://schemas.microsoft.com/office/drawing/2014/main" id="{F275BFD4-1048-470B-8246-6C18CB5CADE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0"/>
            <a:ext cx="5729283" cy="6857998"/>
          </a:xfrm>
          <a:custGeom>
            <a:avLst/>
            <a:gdLst>
              <a:gd name="connsiteX0" fmla="*/ 0 w 5729283"/>
              <a:gd name="connsiteY0" fmla="*/ 0 h 6857998"/>
              <a:gd name="connsiteX1" fmla="*/ 4311112 w 5729283"/>
              <a:gd name="connsiteY1" fmla="*/ 0 h 6857998"/>
              <a:gd name="connsiteX2" fmla="*/ 5729283 w 5729283"/>
              <a:gd name="connsiteY2" fmla="*/ 5316930 h 6857998"/>
              <a:gd name="connsiteX3" fmla="*/ 0 w 5729283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29283" h="6857998">
                <a:moveTo>
                  <a:pt x="0" y="0"/>
                </a:moveTo>
                <a:lnTo>
                  <a:pt x="4311112" y="0"/>
                </a:lnTo>
                <a:lnTo>
                  <a:pt x="5729283" y="5316930"/>
                </a:lnTo>
                <a:lnTo>
                  <a:pt x="0" y="6857998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</p:spPr>
        <p:txBody>
          <a:bodyPr wrap="square" lIns="576000" tIns="4140000" rIns="1404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02726-F480-4704-9A37-2AADC945AB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0" name="Text Placeholder 140">
            <a:extLst>
              <a:ext uri="{FF2B5EF4-FFF2-40B4-BE49-F238E27FC236}">
                <a16:creationId xmlns:a16="http://schemas.microsoft.com/office/drawing/2014/main" id="{57902E77-72FC-46E0-BC87-1DC54BABCC1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0063" y="5265337"/>
            <a:ext cx="356711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884AF1BA-D56D-4439-805B-B725F8DBC3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7255" y="5209360"/>
            <a:ext cx="288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9" name="Logo" descr="The University of Melbourne logo">
            <a:extLst>
              <a:ext uri="{FF2B5EF4-FFF2-40B4-BE49-F238E27FC236}">
                <a16:creationId xmlns:a16="http://schemas.microsoft.com/office/drawing/2014/main" id="{59CD9D88-984A-467B-8315-1D823E2C2F1F}"/>
              </a:ext>
            </a:extLst>
          </p:cNvPr>
          <p:cNvSpPr>
            <a:spLocks noGrp="1" noChangeAspect="1"/>
          </p:cNvSpPr>
          <p:nvPr>
            <p:ph type="body" sz="quarter" idx="14" hasCustomPrompt="1"/>
          </p:nvPr>
        </p:nvSpPr>
        <p:spPr>
          <a:xfrm>
            <a:off x="607255" y="616633"/>
            <a:ext cx="1440000" cy="144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17588323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ackground picture">
            <a:extLst>
              <a:ext uri="{FF2B5EF4-FFF2-40B4-BE49-F238E27FC236}">
                <a16:creationId xmlns:a16="http://schemas.microsoft.com/office/drawing/2014/main" id="{3E2304DD-D55D-458E-8153-0D330BDFEF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4903986" cy="6857998"/>
          </a:xfrm>
          <a:solidFill>
            <a:schemeClr val="bg1">
              <a:lumMod val="85000"/>
            </a:schemeClr>
          </a:solidFill>
        </p:spPr>
        <p:txBody>
          <a:bodyPr lIns="360000" tIns="360000" rIns="720000" bIns="360000">
            <a:normAutofit/>
          </a:bodyPr>
          <a:lstStyle>
            <a:lvl1pPr algn="r">
              <a:defRPr lang="en-AU" noProof="0"/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6EEB2435-9CCC-4FE5-8E11-8FE65430F00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69170" y="0"/>
            <a:ext cx="6084357" cy="6879660"/>
          </a:xfrm>
          <a:custGeom>
            <a:avLst/>
            <a:gdLst>
              <a:gd name="connsiteX0" fmla="*/ 1684339 w 6084357"/>
              <a:gd name="connsiteY0" fmla="*/ 0 h 6879660"/>
              <a:gd name="connsiteX1" fmla="*/ 6084357 w 6084357"/>
              <a:gd name="connsiteY1" fmla="*/ 0 h 6879660"/>
              <a:gd name="connsiteX2" fmla="*/ 6084357 w 6084357"/>
              <a:gd name="connsiteY2" fmla="*/ 6879660 h 6879660"/>
              <a:gd name="connsiteX3" fmla="*/ 1684339 w 6084357"/>
              <a:gd name="connsiteY3" fmla="*/ 6879660 h 6879660"/>
              <a:gd name="connsiteX4" fmla="*/ 0 w 6084357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4357" h="6879660">
                <a:moveTo>
                  <a:pt x="1684339" y="0"/>
                </a:moveTo>
                <a:lnTo>
                  <a:pt x="6084357" y="0"/>
                </a:lnTo>
                <a:lnTo>
                  <a:pt x="6084357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2304000" tIns="4896000" rIns="720000" bIns="18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9B545-D9BF-45AB-B6B3-DA649E4E4D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99200" y="2656800"/>
            <a:ext cx="3258000" cy="1789200"/>
          </a:xfrm>
        </p:spPr>
        <p:txBody>
          <a:bodyPr tIns="90000" bIns="90000" anchor="t"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>
                <a:solidFill>
                  <a:schemeClr val="bg2"/>
                </a:solidFill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noProof="0" dirty="0"/>
              <a:t>Click to add Divider slide title</a:t>
            </a:r>
            <a:endParaRPr lang="en-AU" dirty="0"/>
          </a:p>
        </p:txBody>
      </p:sp>
      <p:sp>
        <p:nvSpPr>
          <p:cNvPr id="25" name="Text Placeholder 140">
            <a:extLst>
              <a:ext uri="{FF2B5EF4-FFF2-40B4-BE49-F238E27FC236}">
                <a16:creationId xmlns:a16="http://schemas.microsoft.com/office/drawing/2014/main" id="{1E7CA0C9-C706-491C-A6A8-FDB0B12A21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048" y="5394944"/>
            <a:ext cx="2086868" cy="707231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5" name="AutoShape 3">
            <a:extLst>
              <a:ext uri="{FF2B5EF4-FFF2-40B4-BE49-F238E27FC236}">
                <a16:creationId xmlns:a16="http://schemas.microsoft.com/office/drawing/2014/main" id="{1BB3B2C9-CFDB-4AF2-BE63-E2AF8B0E7505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611168" y="0"/>
            <a:ext cx="5542359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 dirty="0"/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768AD39D-5774-4D47-839D-1B36BB540E37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3197229" y="1167586"/>
            <a:ext cx="3412331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sz="1800"/>
          </a:p>
        </p:txBody>
      </p:sp>
      <p:sp>
        <p:nvSpPr>
          <p:cNvPr id="11" name="Text Placeholder 135">
            <a:extLst>
              <a:ext uri="{FF2B5EF4-FFF2-40B4-BE49-F238E27FC236}">
                <a16:creationId xmlns:a16="http://schemas.microsoft.com/office/drawing/2014/main" id="{17A51544-3ECD-4ABC-8447-3699A67ACC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5441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" name="Logo" descr="The University of Melbourne logo">
            <a:extLst>
              <a:ext uri="{FF2B5EF4-FFF2-40B4-BE49-F238E27FC236}">
                <a16:creationId xmlns:a16="http://schemas.microsoft.com/office/drawing/2014/main" id="{B7B6EA53-04A3-48B6-AB9E-AE88845B6A1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7255" y="616633"/>
            <a:ext cx="1260000" cy="1260000"/>
          </a:xfr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sz="200">
                <a:solidFill>
                  <a:schemeClr val="tx2"/>
                </a:solidFill>
              </a:defRPr>
            </a:lvl1pPr>
            <a:lvl2pPr marL="0" indent="0">
              <a:defRPr sz="200">
                <a:solidFill>
                  <a:schemeClr val="tx2"/>
                </a:solidFill>
              </a:defRPr>
            </a:lvl2pPr>
            <a:lvl3pPr marL="0" indent="0">
              <a:defRPr sz="200">
                <a:solidFill>
                  <a:schemeClr val="tx2"/>
                </a:solidFill>
              </a:defRPr>
            </a:lvl3pPr>
            <a:lvl4pPr>
              <a:defRPr sz="200">
                <a:solidFill>
                  <a:schemeClr val="tx2"/>
                </a:solidFill>
              </a:defRPr>
            </a:lvl4pPr>
            <a:lvl5pPr>
              <a:defRPr sz="200">
                <a:solidFill>
                  <a:schemeClr val="tx2"/>
                </a:solidFill>
              </a:defRPr>
            </a:lvl5pPr>
            <a:lvl6pPr>
              <a:defRPr sz="200">
                <a:solidFill>
                  <a:schemeClr val="tx2"/>
                </a:solidFill>
              </a:defRPr>
            </a:lvl6pPr>
            <a:lvl7pPr>
              <a:defRPr sz="200">
                <a:solidFill>
                  <a:schemeClr val="tx2"/>
                </a:solidFill>
              </a:defRPr>
            </a:lvl7pPr>
            <a:lvl8pPr>
              <a:defRPr sz="200">
                <a:solidFill>
                  <a:schemeClr val="tx2"/>
                </a:solidFill>
              </a:defRPr>
            </a:lvl8pPr>
            <a:lvl9pPr>
              <a:defRPr sz="2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12443659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Background picture">
            <a:extLst>
              <a:ext uri="{FF2B5EF4-FFF2-40B4-BE49-F238E27FC236}">
                <a16:creationId xmlns:a16="http://schemas.microsoft.com/office/drawing/2014/main" id="{ED45A0A4-174E-49D1-AFFA-8BAA5D9DAA82}"/>
              </a:ext>
            </a:extLst>
          </p:cNvPr>
          <p:cNvSpPr/>
          <p:nvPr userDrawn="1"/>
        </p:nvSpPr>
        <p:spPr>
          <a:xfrm>
            <a:off x="0" y="-1"/>
            <a:ext cx="9153002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883BAA-8D67-4623-82EB-89394974E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71" name="Text Placeholder 140">
            <a:extLst>
              <a:ext uri="{FF2B5EF4-FFF2-40B4-BE49-F238E27FC236}">
                <a16:creationId xmlns:a16="http://schemas.microsoft.com/office/drawing/2014/main" id="{1D0C5B8E-9987-4DD1-A424-38B5EB8B98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4EF96-63A5-4D4A-9682-3643FC1F9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/>
          </a:p>
        </p:txBody>
      </p:sp>
      <p:sp>
        <p:nvSpPr>
          <p:cNvPr id="194" name="Picture Placeholder 193">
            <a:extLst>
              <a:ext uri="{FF2B5EF4-FFF2-40B4-BE49-F238E27FC236}">
                <a16:creationId xmlns:a16="http://schemas.microsoft.com/office/drawing/2014/main" id="{377C17A3-B515-4A5D-8E36-2ADFC9B9D42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39EEEB41-070B-4D49-8171-7FAFC7D938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80" name="Logo" descr="The University of Melbourne logo">
            <a:extLst>
              <a:ext uri="{FF2B5EF4-FFF2-40B4-BE49-F238E27FC236}">
                <a16:creationId xmlns:a16="http://schemas.microsoft.com/office/drawing/2014/main" id="{37897F24-DF87-4E8C-B6E6-84ACE89698D4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1" name="AutoShape 3">
              <a:extLst>
                <a:ext uri="{FF2B5EF4-FFF2-40B4-BE49-F238E27FC236}">
                  <a16:creationId xmlns:a16="http://schemas.microsoft.com/office/drawing/2014/main" id="{C3489EAF-F8D9-4809-8ED8-CA8FC381617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2" name="Rectangle 5">
              <a:extLst>
                <a:ext uri="{FF2B5EF4-FFF2-40B4-BE49-F238E27FC236}">
                  <a16:creationId xmlns:a16="http://schemas.microsoft.com/office/drawing/2014/main" id="{E188D0CE-6AD7-4ED5-84C7-F8441A63FCBE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Freeform 6">
              <a:extLst>
                <a:ext uri="{FF2B5EF4-FFF2-40B4-BE49-F238E27FC236}">
                  <a16:creationId xmlns:a16="http://schemas.microsoft.com/office/drawing/2014/main" id="{8B32A4EB-35BB-41CF-AEE9-23374677D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7">
              <a:extLst>
                <a:ext uri="{FF2B5EF4-FFF2-40B4-BE49-F238E27FC236}">
                  <a16:creationId xmlns:a16="http://schemas.microsoft.com/office/drawing/2014/main" id="{34350D2F-D10C-448A-84B4-0C2AAAF155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8">
              <a:extLst>
                <a:ext uri="{FF2B5EF4-FFF2-40B4-BE49-F238E27FC236}">
                  <a16:creationId xmlns:a16="http://schemas.microsoft.com/office/drawing/2014/main" id="{87442180-3B44-4131-A01F-50CDB6873C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9">
              <a:extLst>
                <a:ext uri="{FF2B5EF4-FFF2-40B4-BE49-F238E27FC236}">
                  <a16:creationId xmlns:a16="http://schemas.microsoft.com/office/drawing/2014/main" id="{92E27D8F-E45D-424E-B690-E9D6FDD207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10">
              <a:extLst>
                <a:ext uri="{FF2B5EF4-FFF2-40B4-BE49-F238E27FC236}">
                  <a16:creationId xmlns:a16="http://schemas.microsoft.com/office/drawing/2014/main" id="{CE2282AC-63FC-4968-9EE5-3854BECCC5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1">
              <a:extLst>
                <a:ext uri="{FF2B5EF4-FFF2-40B4-BE49-F238E27FC236}">
                  <a16:creationId xmlns:a16="http://schemas.microsoft.com/office/drawing/2014/main" id="{9614E605-56C7-4203-88F7-A249DD372F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2">
              <a:extLst>
                <a:ext uri="{FF2B5EF4-FFF2-40B4-BE49-F238E27FC236}">
                  <a16:creationId xmlns:a16="http://schemas.microsoft.com/office/drawing/2014/main" id="{1435CB18-F431-488B-8432-F0E31B702F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3">
              <a:extLst>
                <a:ext uri="{FF2B5EF4-FFF2-40B4-BE49-F238E27FC236}">
                  <a16:creationId xmlns:a16="http://schemas.microsoft.com/office/drawing/2014/main" id="{F4CED4D6-709F-485D-BF96-D587F46124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4">
              <a:extLst>
                <a:ext uri="{FF2B5EF4-FFF2-40B4-BE49-F238E27FC236}">
                  <a16:creationId xmlns:a16="http://schemas.microsoft.com/office/drawing/2014/main" id="{960C9BFD-13B6-462B-A28C-D59B3AE961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5">
              <a:extLst>
                <a:ext uri="{FF2B5EF4-FFF2-40B4-BE49-F238E27FC236}">
                  <a16:creationId xmlns:a16="http://schemas.microsoft.com/office/drawing/2014/main" id="{38E33990-C726-43C6-AAE9-3042C6086C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28AD98D8-8750-428F-AEDB-9E3B072B04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7">
              <a:extLst>
                <a:ext uri="{FF2B5EF4-FFF2-40B4-BE49-F238E27FC236}">
                  <a16:creationId xmlns:a16="http://schemas.microsoft.com/office/drawing/2014/main" id="{65DFD512-B7BC-4460-98F2-580FE2DEBA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8">
              <a:extLst>
                <a:ext uri="{FF2B5EF4-FFF2-40B4-BE49-F238E27FC236}">
                  <a16:creationId xmlns:a16="http://schemas.microsoft.com/office/drawing/2014/main" id="{816B12A3-B6E3-4C94-A503-F805AFA52E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9">
              <a:extLst>
                <a:ext uri="{FF2B5EF4-FFF2-40B4-BE49-F238E27FC236}">
                  <a16:creationId xmlns:a16="http://schemas.microsoft.com/office/drawing/2014/main" id="{52E838E1-95FA-4863-A612-5CD074D835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20">
              <a:extLst>
                <a:ext uri="{FF2B5EF4-FFF2-40B4-BE49-F238E27FC236}">
                  <a16:creationId xmlns:a16="http://schemas.microsoft.com/office/drawing/2014/main" id="{3757F951-EC8B-4808-89A7-F72EE6B318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Rectangle 21">
              <a:extLst>
                <a:ext uri="{FF2B5EF4-FFF2-40B4-BE49-F238E27FC236}">
                  <a16:creationId xmlns:a16="http://schemas.microsoft.com/office/drawing/2014/main" id="{1455BC2A-95E3-4B3A-B766-F9B3448544A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Freeform 22">
              <a:extLst>
                <a:ext uri="{FF2B5EF4-FFF2-40B4-BE49-F238E27FC236}">
                  <a16:creationId xmlns:a16="http://schemas.microsoft.com/office/drawing/2014/main" id="{AE15192B-445F-460F-85D4-DE1D65481B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3">
              <a:extLst>
                <a:ext uri="{FF2B5EF4-FFF2-40B4-BE49-F238E27FC236}">
                  <a16:creationId xmlns:a16="http://schemas.microsoft.com/office/drawing/2014/main" id="{02FC4BA9-60CC-4EA7-9E2C-A5781AF9ED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4">
              <a:extLst>
                <a:ext uri="{FF2B5EF4-FFF2-40B4-BE49-F238E27FC236}">
                  <a16:creationId xmlns:a16="http://schemas.microsoft.com/office/drawing/2014/main" id="{F867C6F2-77CB-454F-AD03-4AF6BCD318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5">
              <a:extLst>
                <a:ext uri="{FF2B5EF4-FFF2-40B4-BE49-F238E27FC236}">
                  <a16:creationId xmlns:a16="http://schemas.microsoft.com/office/drawing/2014/main" id="{45C184A9-C9A7-4BE9-B8AA-670D53F495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6">
              <a:extLst>
                <a:ext uri="{FF2B5EF4-FFF2-40B4-BE49-F238E27FC236}">
                  <a16:creationId xmlns:a16="http://schemas.microsoft.com/office/drawing/2014/main" id="{639F1355-F9BF-4E35-ACCA-3CF569604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7">
              <a:extLst>
                <a:ext uri="{FF2B5EF4-FFF2-40B4-BE49-F238E27FC236}">
                  <a16:creationId xmlns:a16="http://schemas.microsoft.com/office/drawing/2014/main" id="{0BB969C3-B2B2-4A95-9E0D-147BDC6AB6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8">
              <a:extLst>
                <a:ext uri="{FF2B5EF4-FFF2-40B4-BE49-F238E27FC236}">
                  <a16:creationId xmlns:a16="http://schemas.microsoft.com/office/drawing/2014/main" id="{57AB5BEA-00D2-4949-A82F-228D2DF5D6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9">
              <a:extLst>
                <a:ext uri="{FF2B5EF4-FFF2-40B4-BE49-F238E27FC236}">
                  <a16:creationId xmlns:a16="http://schemas.microsoft.com/office/drawing/2014/main" id="{55839B15-6AD5-4624-97BA-D5F76E026A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30">
              <a:extLst>
                <a:ext uri="{FF2B5EF4-FFF2-40B4-BE49-F238E27FC236}">
                  <a16:creationId xmlns:a16="http://schemas.microsoft.com/office/drawing/2014/main" id="{F1AECCAA-F917-4046-A275-45746EE148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1">
              <a:extLst>
                <a:ext uri="{FF2B5EF4-FFF2-40B4-BE49-F238E27FC236}">
                  <a16:creationId xmlns:a16="http://schemas.microsoft.com/office/drawing/2014/main" id="{EFC2605C-AC3F-4985-9EAA-9D07535AD8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2">
              <a:extLst>
                <a:ext uri="{FF2B5EF4-FFF2-40B4-BE49-F238E27FC236}">
                  <a16:creationId xmlns:a16="http://schemas.microsoft.com/office/drawing/2014/main" id="{DD2FD06C-F665-400C-A2DA-05B4080530D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4">
              <a:extLst>
                <a:ext uri="{FF2B5EF4-FFF2-40B4-BE49-F238E27FC236}">
                  <a16:creationId xmlns:a16="http://schemas.microsoft.com/office/drawing/2014/main" id="{F9D84D94-901A-4825-AE62-4D5E6B758B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5">
              <a:extLst>
                <a:ext uri="{FF2B5EF4-FFF2-40B4-BE49-F238E27FC236}">
                  <a16:creationId xmlns:a16="http://schemas.microsoft.com/office/drawing/2014/main" id="{E697AA8F-F3A2-4AA2-82F7-C12FDEB95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6">
              <a:extLst>
                <a:ext uri="{FF2B5EF4-FFF2-40B4-BE49-F238E27FC236}">
                  <a16:creationId xmlns:a16="http://schemas.microsoft.com/office/drawing/2014/main" id="{6663BAD3-DE57-4E7D-8928-8A3D293591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7">
              <a:extLst>
                <a:ext uri="{FF2B5EF4-FFF2-40B4-BE49-F238E27FC236}">
                  <a16:creationId xmlns:a16="http://schemas.microsoft.com/office/drawing/2014/main" id="{588E81B4-B58F-4FB1-BD66-9303C62B06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8">
              <a:extLst>
                <a:ext uri="{FF2B5EF4-FFF2-40B4-BE49-F238E27FC236}">
                  <a16:creationId xmlns:a16="http://schemas.microsoft.com/office/drawing/2014/main" id="{A594E9CB-B4F5-4674-B6D8-8EA0AEB5AF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9">
              <a:extLst>
                <a:ext uri="{FF2B5EF4-FFF2-40B4-BE49-F238E27FC236}">
                  <a16:creationId xmlns:a16="http://schemas.microsoft.com/office/drawing/2014/main" id="{E9EE944B-2537-4E86-BB79-01B08A98BDE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40">
              <a:extLst>
                <a:ext uri="{FF2B5EF4-FFF2-40B4-BE49-F238E27FC236}">
                  <a16:creationId xmlns:a16="http://schemas.microsoft.com/office/drawing/2014/main" id="{37F641CA-A99B-4BD2-A7F3-C62EB5FA53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1">
              <a:extLst>
                <a:ext uri="{FF2B5EF4-FFF2-40B4-BE49-F238E27FC236}">
                  <a16:creationId xmlns:a16="http://schemas.microsoft.com/office/drawing/2014/main" id="{3F7E6118-0496-4290-AA76-92DD7696A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2">
              <a:extLst>
                <a:ext uri="{FF2B5EF4-FFF2-40B4-BE49-F238E27FC236}">
                  <a16:creationId xmlns:a16="http://schemas.microsoft.com/office/drawing/2014/main" id="{CDEB2522-C9F4-45AB-B832-03D7C27907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3">
              <a:extLst>
                <a:ext uri="{FF2B5EF4-FFF2-40B4-BE49-F238E27FC236}">
                  <a16:creationId xmlns:a16="http://schemas.microsoft.com/office/drawing/2014/main" id="{057DAF99-B071-4689-AE85-49CF17FFE8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4">
              <a:extLst>
                <a:ext uri="{FF2B5EF4-FFF2-40B4-BE49-F238E27FC236}">
                  <a16:creationId xmlns:a16="http://schemas.microsoft.com/office/drawing/2014/main" id="{2AD55BEA-5647-4233-8812-D97172F30D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5">
              <a:extLst>
                <a:ext uri="{FF2B5EF4-FFF2-40B4-BE49-F238E27FC236}">
                  <a16:creationId xmlns:a16="http://schemas.microsoft.com/office/drawing/2014/main" id="{B7A2A249-84E7-4314-BA61-DBCDCB58D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6">
              <a:extLst>
                <a:ext uri="{FF2B5EF4-FFF2-40B4-BE49-F238E27FC236}">
                  <a16:creationId xmlns:a16="http://schemas.microsoft.com/office/drawing/2014/main" id="{080CB9C7-879F-4C5F-B900-E42905A1A8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7">
              <a:extLst>
                <a:ext uri="{FF2B5EF4-FFF2-40B4-BE49-F238E27FC236}">
                  <a16:creationId xmlns:a16="http://schemas.microsoft.com/office/drawing/2014/main" id="{85D5ED3B-6B44-4242-8789-CFAE14329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8">
              <a:extLst>
                <a:ext uri="{FF2B5EF4-FFF2-40B4-BE49-F238E27FC236}">
                  <a16:creationId xmlns:a16="http://schemas.microsoft.com/office/drawing/2014/main" id="{44123FC8-6160-45EE-9F87-6181F127D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9">
              <a:extLst>
                <a:ext uri="{FF2B5EF4-FFF2-40B4-BE49-F238E27FC236}">
                  <a16:creationId xmlns:a16="http://schemas.microsoft.com/office/drawing/2014/main" id="{8E63F81C-B7AD-447D-82E2-F6A801B1AB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50">
              <a:extLst>
                <a:ext uri="{FF2B5EF4-FFF2-40B4-BE49-F238E27FC236}">
                  <a16:creationId xmlns:a16="http://schemas.microsoft.com/office/drawing/2014/main" id="{1B215EF7-12A0-4E3D-B169-EC7F61B8CC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1">
              <a:extLst>
                <a:ext uri="{FF2B5EF4-FFF2-40B4-BE49-F238E27FC236}">
                  <a16:creationId xmlns:a16="http://schemas.microsoft.com/office/drawing/2014/main" id="{1AB5A98F-EEF6-4431-A296-5210F55AF8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2">
              <a:extLst>
                <a:ext uri="{FF2B5EF4-FFF2-40B4-BE49-F238E27FC236}">
                  <a16:creationId xmlns:a16="http://schemas.microsoft.com/office/drawing/2014/main" id="{AE991A24-3E0D-4D0F-B18B-E90EACF85D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917F8D29-F091-40D7-83CB-7973CF99E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4">
              <a:extLst>
                <a:ext uri="{FF2B5EF4-FFF2-40B4-BE49-F238E27FC236}">
                  <a16:creationId xmlns:a16="http://schemas.microsoft.com/office/drawing/2014/main" id="{8B994471-93F7-4139-8030-677E01D4D2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5">
              <a:extLst>
                <a:ext uri="{FF2B5EF4-FFF2-40B4-BE49-F238E27FC236}">
                  <a16:creationId xmlns:a16="http://schemas.microsoft.com/office/drawing/2014/main" id="{05E330A0-5581-4F4F-A039-823CBB4C250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6">
              <a:extLst>
                <a:ext uri="{FF2B5EF4-FFF2-40B4-BE49-F238E27FC236}">
                  <a16:creationId xmlns:a16="http://schemas.microsoft.com/office/drawing/2014/main" id="{E73C40F5-7283-4E3D-A087-181455AA59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7">
              <a:extLst>
                <a:ext uri="{FF2B5EF4-FFF2-40B4-BE49-F238E27FC236}">
                  <a16:creationId xmlns:a16="http://schemas.microsoft.com/office/drawing/2014/main" id="{64EEF324-5B97-42E0-8919-10228AFBF0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8">
              <a:extLst>
                <a:ext uri="{FF2B5EF4-FFF2-40B4-BE49-F238E27FC236}">
                  <a16:creationId xmlns:a16="http://schemas.microsoft.com/office/drawing/2014/main" id="{F2CA6A11-D1E3-4E3C-8A26-2E66CE9229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9">
              <a:extLst>
                <a:ext uri="{FF2B5EF4-FFF2-40B4-BE49-F238E27FC236}">
                  <a16:creationId xmlns:a16="http://schemas.microsoft.com/office/drawing/2014/main" id="{478F9720-5495-467D-974F-AB6027FFB1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60">
              <a:extLst>
                <a:ext uri="{FF2B5EF4-FFF2-40B4-BE49-F238E27FC236}">
                  <a16:creationId xmlns:a16="http://schemas.microsoft.com/office/drawing/2014/main" id="{F57D5781-C76E-4D29-8622-D9AEF8EBA2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84BDD055-1F96-4693-89A0-C50330B044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2">
              <a:extLst>
                <a:ext uri="{FF2B5EF4-FFF2-40B4-BE49-F238E27FC236}">
                  <a16:creationId xmlns:a16="http://schemas.microsoft.com/office/drawing/2014/main" id="{C96029DA-312F-4980-9972-EFCDC3310E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070049601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5420" y="21657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505AA2-8839-43DC-995E-6E860EF5A3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4855" y="4100400"/>
            <a:ext cx="4499468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8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67" name="Text Placeholder 140">
            <a:extLst>
              <a:ext uri="{FF2B5EF4-FFF2-40B4-BE49-F238E27FC236}">
                <a16:creationId xmlns:a16="http://schemas.microsoft.com/office/drawing/2014/main" id="{F997F199-0CF9-40C8-9EAA-1BE7B409F1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85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8" name="Text Placeholder 135">
            <a:extLst>
              <a:ext uri="{FF2B5EF4-FFF2-40B4-BE49-F238E27FC236}">
                <a16:creationId xmlns:a16="http://schemas.microsoft.com/office/drawing/2014/main" id="{6020C5ED-8684-4963-B702-A20B7E17DD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5247" y="5338960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28" name="Picture Placeholder 127">
            <a:extLst>
              <a:ext uri="{FF2B5EF4-FFF2-40B4-BE49-F238E27FC236}">
                <a16:creationId xmlns:a16="http://schemas.microsoft.com/office/drawing/2014/main" id="{31FF7547-DB01-4846-AA48-477E9E9AD8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32992" y="-2"/>
            <a:ext cx="4820009" cy="6879660"/>
          </a:xfrm>
          <a:custGeom>
            <a:avLst/>
            <a:gdLst>
              <a:gd name="connsiteX0" fmla="*/ 1684339 w 4820009"/>
              <a:gd name="connsiteY0" fmla="*/ 0 h 6879660"/>
              <a:gd name="connsiteX1" fmla="*/ 4820009 w 4820009"/>
              <a:gd name="connsiteY1" fmla="*/ 0 h 6879660"/>
              <a:gd name="connsiteX2" fmla="*/ 4820009 w 4820009"/>
              <a:gd name="connsiteY2" fmla="*/ 6879660 h 6879660"/>
              <a:gd name="connsiteX3" fmla="*/ 1684339 w 4820009"/>
              <a:gd name="connsiteY3" fmla="*/ 6879660 h 6879660"/>
              <a:gd name="connsiteX4" fmla="*/ 0 w 482000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0009" h="6879660">
                <a:moveTo>
                  <a:pt x="1684339" y="0"/>
                </a:moveTo>
                <a:lnTo>
                  <a:pt x="4820009" y="0"/>
                </a:lnTo>
                <a:lnTo>
                  <a:pt x="482000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noFill/>
        </p:spPr>
        <p:txBody>
          <a:bodyPr wrap="square" lIns="360000" tIns="360000" rIns="360000" bIns="360000">
            <a:noAutofit/>
          </a:bodyPr>
          <a:lstStyle>
            <a:lvl1pPr algn="r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AU" noProof="0"/>
          </a:p>
        </p:txBody>
      </p:sp>
      <p:grpSp>
        <p:nvGrpSpPr>
          <p:cNvPr id="66" name="Logo" descr="The University of Melbourne logo">
            <a:extLst>
              <a:ext uri="{FF2B5EF4-FFF2-40B4-BE49-F238E27FC236}">
                <a16:creationId xmlns:a16="http://schemas.microsoft.com/office/drawing/2014/main" id="{704F5866-81AF-49E6-B4EB-DD6D2560FEC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256780" cy="126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00867E46-1BF5-442D-A0A5-F8E783CBEF7C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E992B825-3444-4976-BADD-449241902E4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6">
              <a:extLst>
                <a:ext uri="{FF2B5EF4-FFF2-40B4-BE49-F238E27FC236}">
                  <a16:creationId xmlns:a16="http://schemas.microsoft.com/office/drawing/2014/main" id="{B7A36325-C8C8-43D7-8F3C-B7ADCF806F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02EBE5C1-67B0-4021-A4D6-F36C1E2076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8">
              <a:extLst>
                <a:ext uri="{FF2B5EF4-FFF2-40B4-BE49-F238E27FC236}">
                  <a16:creationId xmlns:a16="http://schemas.microsoft.com/office/drawing/2014/main" id="{3AC9CC64-EED2-41B1-9D70-62F468B5EF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9">
              <a:extLst>
                <a:ext uri="{FF2B5EF4-FFF2-40B4-BE49-F238E27FC236}">
                  <a16:creationId xmlns:a16="http://schemas.microsoft.com/office/drawing/2014/main" id="{2C369124-A4C6-43AF-BEE0-D0484F771B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0">
              <a:extLst>
                <a:ext uri="{FF2B5EF4-FFF2-40B4-BE49-F238E27FC236}">
                  <a16:creationId xmlns:a16="http://schemas.microsoft.com/office/drawing/2014/main" id="{DA2B60C1-4D9C-4921-A53E-CB741140BA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1">
              <a:extLst>
                <a:ext uri="{FF2B5EF4-FFF2-40B4-BE49-F238E27FC236}">
                  <a16:creationId xmlns:a16="http://schemas.microsoft.com/office/drawing/2014/main" id="{516687D2-F9EB-40A6-8C33-4628B952AA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2">
              <a:extLst>
                <a:ext uri="{FF2B5EF4-FFF2-40B4-BE49-F238E27FC236}">
                  <a16:creationId xmlns:a16="http://schemas.microsoft.com/office/drawing/2014/main" id="{1F98E951-E4F5-4244-A392-06F4C5CBE3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3">
              <a:extLst>
                <a:ext uri="{FF2B5EF4-FFF2-40B4-BE49-F238E27FC236}">
                  <a16:creationId xmlns:a16="http://schemas.microsoft.com/office/drawing/2014/main" id="{D73B3FAF-1360-400B-A34D-DE7FA61DA5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4">
              <a:extLst>
                <a:ext uri="{FF2B5EF4-FFF2-40B4-BE49-F238E27FC236}">
                  <a16:creationId xmlns:a16="http://schemas.microsoft.com/office/drawing/2014/main" id="{0E3E0443-559E-40A4-AC83-B7C7B46D62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5">
              <a:extLst>
                <a:ext uri="{FF2B5EF4-FFF2-40B4-BE49-F238E27FC236}">
                  <a16:creationId xmlns:a16="http://schemas.microsoft.com/office/drawing/2014/main" id="{3B6D64C0-503A-4A3E-8856-A2D00080C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44E608E-FA53-4EE6-8B32-A176787AD1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7">
              <a:extLst>
                <a:ext uri="{FF2B5EF4-FFF2-40B4-BE49-F238E27FC236}">
                  <a16:creationId xmlns:a16="http://schemas.microsoft.com/office/drawing/2014/main" id="{82E59E1A-FE23-4484-A602-50A63C2BB8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AB8B48A5-027C-4C8C-B2BA-66106412CD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18367D32-5FB5-44FE-BF95-D094631A272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Freeform 20">
              <a:extLst>
                <a:ext uri="{FF2B5EF4-FFF2-40B4-BE49-F238E27FC236}">
                  <a16:creationId xmlns:a16="http://schemas.microsoft.com/office/drawing/2014/main" id="{EFD63C50-7B28-4BB5-96CD-4FC0FA7C44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Rectangle 21">
              <a:extLst>
                <a:ext uri="{FF2B5EF4-FFF2-40B4-BE49-F238E27FC236}">
                  <a16:creationId xmlns:a16="http://schemas.microsoft.com/office/drawing/2014/main" id="{0CFDB50E-769E-4CC4-959A-767A1BD5C6D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2">
              <a:extLst>
                <a:ext uri="{FF2B5EF4-FFF2-40B4-BE49-F238E27FC236}">
                  <a16:creationId xmlns:a16="http://schemas.microsoft.com/office/drawing/2014/main" id="{B25B96F8-0F1A-443B-A745-968636FB76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3">
              <a:extLst>
                <a:ext uri="{FF2B5EF4-FFF2-40B4-BE49-F238E27FC236}">
                  <a16:creationId xmlns:a16="http://schemas.microsoft.com/office/drawing/2014/main" id="{B3CE29F3-B1CB-4E2E-8D44-BD05F8C9E4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4">
              <a:extLst>
                <a:ext uri="{FF2B5EF4-FFF2-40B4-BE49-F238E27FC236}">
                  <a16:creationId xmlns:a16="http://schemas.microsoft.com/office/drawing/2014/main" id="{5F2BD262-D743-46CB-A02D-8FC6A20B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5">
              <a:extLst>
                <a:ext uri="{FF2B5EF4-FFF2-40B4-BE49-F238E27FC236}">
                  <a16:creationId xmlns:a16="http://schemas.microsoft.com/office/drawing/2014/main" id="{27696AC0-6BD9-4800-AD55-9D14D1D92F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6">
              <a:extLst>
                <a:ext uri="{FF2B5EF4-FFF2-40B4-BE49-F238E27FC236}">
                  <a16:creationId xmlns:a16="http://schemas.microsoft.com/office/drawing/2014/main" id="{0DFCE9BD-D104-4F2A-B32B-3F10C6285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7">
              <a:extLst>
                <a:ext uri="{FF2B5EF4-FFF2-40B4-BE49-F238E27FC236}">
                  <a16:creationId xmlns:a16="http://schemas.microsoft.com/office/drawing/2014/main" id="{B84E4709-431B-4D50-A86F-228E2DDFDF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8">
              <a:extLst>
                <a:ext uri="{FF2B5EF4-FFF2-40B4-BE49-F238E27FC236}">
                  <a16:creationId xmlns:a16="http://schemas.microsoft.com/office/drawing/2014/main" id="{460EDE2F-28EA-4986-8B02-E77F134F97B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4E929A16-7E2A-435C-BC1F-5DBB58D2F2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419B1465-08DD-43B7-BA12-F0249462AA3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7E485DB7-2FC6-4F7D-8FD2-0683F19940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8930586B-B0D5-4F03-BE69-A95CA228DF8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4">
              <a:extLst>
                <a:ext uri="{FF2B5EF4-FFF2-40B4-BE49-F238E27FC236}">
                  <a16:creationId xmlns:a16="http://schemas.microsoft.com/office/drawing/2014/main" id="{29527089-AB6C-4BA1-8CA4-BBEF23F00C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5">
              <a:extLst>
                <a:ext uri="{FF2B5EF4-FFF2-40B4-BE49-F238E27FC236}">
                  <a16:creationId xmlns:a16="http://schemas.microsoft.com/office/drawing/2014/main" id="{4A16389F-042C-4CD5-9594-F9963A5A01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6">
              <a:extLst>
                <a:ext uri="{FF2B5EF4-FFF2-40B4-BE49-F238E27FC236}">
                  <a16:creationId xmlns:a16="http://schemas.microsoft.com/office/drawing/2014/main" id="{6B904AFC-1AE6-4549-BD77-A401BAE5E4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7">
              <a:extLst>
                <a:ext uri="{FF2B5EF4-FFF2-40B4-BE49-F238E27FC236}">
                  <a16:creationId xmlns:a16="http://schemas.microsoft.com/office/drawing/2014/main" id="{0CA5B956-56EC-4BDE-B2E4-66104DACFC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8">
              <a:extLst>
                <a:ext uri="{FF2B5EF4-FFF2-40B4-BE49-F238E27FC236}">
                  <a16:creationId xmlns:a16="http://schemas.microsoft.com/office/drawing/2014/main" id="{A80A7CDF-090E-4E2A-8816-160E0CF0D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39">
              <a:extLst>
                <a:ext uri="{FF2B5EF4-FFF2-40B4-BE49-F238E27FC236}">
                  <a16:creationId xmlns:a16="http://schemas.microsoft.com/office/drawing/2014/main" id="{A72A4A94-54E6-4069-90FB-67FA293A48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0">
              <a:extLst>
                <a:ext uri="{FF2B5EF4-FFF2-40B4-BE49-F238E27FC236}">
                  <a16:creationId xmlns:a16="http://schemas.microsoft.com/office/drawing/2014/main" id="{717900C0-C738-43B9-8986-FD0513356E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1">
              <a:extLst>
                <a:ext uri="{FF2B5EF4-FFF2-40B4-BE49-F238E27FC236}">
                  <a16:creationId xmlns:a16="http://schemas.microsoft.com/office/drawing/2014/main" id="{A9AD3EAD-6FD9-4AD6-B87E-7C8FBAAF6B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2">
              <a:extLst>
                <a:ext uri="{FF2B5EF4-FFF2-40B4-BE49-F238E27FC236}">
                  <a16:creationId xmlns:a16="http://schemas.microsoft.com/office/drawing/2014/main" id="{B63EE469-D93B-4B30-9FDA-B2065EE1B1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3">
              <a:extLst>
                <a:ext uri="{FF2B5EF4-FFF2-40B4-BE49-F238E27FC236}">
                  <a16:creationId xmlns:a16="http://schemas.microsoft.com/office/drawing/2014/main" id="{B7606B58-2606-4B88-84C4-EAAB3AF2326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4">
              <a:extLst>
                <a:ext uri="{FF2B5EF4-FFF2-40B4-BE49-F238E27FC236}">
                  <a16:creationId xmlns:a16="http://schemas.microsoft.com/office/drawing/2014/main" id="{266CC504-A588-4948-8EBD-437273722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5">
              <a:extLst>
                <a:ext uri="{FF2B5EF4-FFF2-40B4-BE49-F238E27FC236}">
                  <a16:creationId xmlns:a16="http://schemas.microsoft.com/office/drawing/2014/main" id="{23C151DC-68CD-499A-80C6-5C2AF3A48B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6">
              <a:extLst>
                <a:ext uri="{FF2B5EF4-FFF2-40B4-BE49-F238E27FC236}">
                  <a16:creationId xmlns:a16="http://schemas.microsoft.com/office/drawing/2014/main" id="{806EDA6A-E4B6-4F25-AD2F-2250B0716E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7">
              <a:extLst>
                <a:ext uri="{FF2B5EF4-FFF2-40B4-BE49-F238E27FC236}">
                  <a16:creationId xmlns:a16="http://schemas.microsoft.com/office/drawing/2014/main" id="{F18D44B4-FCDE-44F0-ACF1-E4C6F64EA8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8">
              <a:extLst>
                <a:ext uri="{FF2B5EF4-FFF2-40B4-BE49-F238E27FC236}">
                  <a16:creationId xmlns:a16="http://schemas.microsoft.com/office/drawing/2014/main" id="{9F466797-5B15-462F-9437-F17E5A6BB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49">
              <a:extLst>
                <a:ext uri="{FF2B5EF4-FFF2-40B4-BE49-F238E27FC236}">
                  <a16:creationId xmlns:a16="http://schemas.microsoft.com/office/drawing/2014/main" id="{4D1E115A-6AF3-4FED-86D0-CFA159F32B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0">
              <a:extLst>
                <a:ext uri="{FF2B5EF4-FFF2-40B4-BE49-F238E27FC236}">
                  <a16:creationId xmlns:a16="http://schemas.microsoft.com/office/drawing/2014/main" id="{E4CD996B-6CC2-4A56-9EA0-3F04EF82D1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1">
              <a:extLst>
                <a:ext uri="{FF2B5EF4-FFF2-40B4-BE49-F238E27FC236}">
                  <a16:creationId xmlns:a16="http://schemas.microsoft.com/office/drawing/2014/main" id="{24F2446F-3849-4482-BC3E-97124235EA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2">
              <a:extLst>
                <a:ext uri="{FF2B5EF4-FFF2-40B4-BE49-F238E27FC236}">
                  <a16:creationId xmlns:a16="http://schemas.microsoft.com/office/drawing/2014/main" id="{B7067752-2A5D-42B1-AB3E-18B76107FF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3">
              <a:extLst>
                <a:ext uri="{FF2B5EF4-FFF2-40B4-BE49-F238E27FC236}">
                  <a16:creationId xmlns:a16="http://schemas.microsoft.com/office/drawing/2014/main" id="{2ACA393E-A1C2-44C6-85A5-959CB0AA5E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4">
              <a:extLst>
                <a:ext uri="{FF2B5EF4-FFF2-40B4-BE49-F238E27FC236}">
                  <a16:creationId xmlns:a16="http://schemas.microsoft.com/office/drawing/2014/main" id="{1E50F933-A102-49FE-AB89-70881685B1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5">
              <a:extLst>
                <a:ext uri="{FF2B5EF4-FFF2-40B4-BE49-F238E27FC236}">
                  <a16:creationId xmlns:a16="http://schemas.microsoft.com/office/drawing/2014/main" id="{2BC9D408-EA8E-4927-9492-AA7CC2BC8D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6">
              <a:extLst>
                <a:ext uri="{FF2B5EF4-FFF2-40B4-BE49-F238E27FC236}">
                  <a16:creationId xmlns:a16="http://schemas.microsoft.com/office/drawing/2014/main" id="{2487F5FE-51F0-495F-AFF4-E22ACE07DA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7">
              <a:extLst>
                <a:ext uri="{FF2B5EF4-FFF2-40B4-BE49-F238E27FC236}">
                  <a16:creationId xmlns:a16="http://schemas.microsoft.com/office/drawing/2014/main" id="{FB77AC1E-2A05-497E-83E5-DAA9D70F92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8">
              <a:extLst>
                <a:ext uri="{FF2B5EF4-FFF2-40B4-BE49-F238E27FC236}">
                  <a16:creationId xmlns:a16="http://schemas.microsoft.com/office/drawing/2014/main" id="{E2BD8910-DFF4-4AD1-8A40-97BDA381D9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59">
              <a:extLst>
                <a:ext uri="{FF2B5EF4-FFF2-40B4-BE49-F238E27FC236}">
                  <a16:creationId xmlns:a16="http://schemas.microsoft.com/office/drawing/2014/main" id="{899643D0-C3C9-4998-9D80-AA99C6A504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0">
              <a:extLst>
                <a:ext uri="{FF2B5EF4-FFF2-40B4-BE49-F238E27FC236}">
                  <a16:creationId xmlns:a16="http://schemas.microsoft.com/office/drawing/2014/main" id="{19732CFA-0521-4732-8A1F-048BD1F88A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1">
              <a:extLst>
                <a:ext uri="{FF2B5EF4-FFF2-40B4-BE49-F238E27FC236}">
                  <a16:creationId xmlns:a16="http://schemas.microsoft.com/office/drawing/2014/main" id="{80783DB2-E8C8-4A4E-8CA6-9504991B7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7" name="Freeform 62">
              <a:extLst>
                <a:ext uri="{FF2B5EF4-FFF2-40B4-BE49-F238E27FC236}">
                  <a16:creationId xmlns:a16="http://schemas.microsoft.com/office/drawing/2014/main" id="{C0B3A882-66E9-4B1D-80B4-2CAA3F1B1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496831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FF5CCD1-CC6B-4701-871E-0AE3CFE64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54D350D-E484-4913-8199-EB8C83FA4F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6570" y="1532415"/>
            <a:ext cx="8467003" cy="4459189"/>
          </a:xfrm>
        </p:spPr>
        <p:txBody>
          <a:bodyPr numCol="3" spcCol="36000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28311-B38F-4316-93C3-A38E25C4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43E2C-891A-4EFA-B177-79A203A95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311ACD-2C55-8243-8BF6-35BFD22226D5}" type="datetime1">
              <a:rPr lang="en-AU" noProof="0" smtClean="0"/>
              <a:t>21/5/21</a:t>
            </a:fld>
            <a:endParaRPr lang="en-AU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CB2E-0337-4FDD-956F-BDAC9ED1A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‹#›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4233490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C-Discov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D3D6EC-468A-4654-B289-D94343C1C3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438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40" name="Subtitle 139">
            <a:extLst>
              <a:ext uri="{FF2B5EF4-FFF2-40B4-BE49-F238E27FC236}">
                <a16:creationId xmlns:a16="http://schemas.microsoft.com/office/drawing/2014/main" id="{1D7D280A-8F97-4666-B32E-23950B31DB3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438704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0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91" name="Text Placeholder 140">
            <a:extLst>
              <a:ext uri="{FF2B5EF4-FFF2-40B4-BE49-F238E27FC236}">
                <a16:creationId xmlns:a16="http://schemas.microsoft.com/office/drawing/2014/main" id="{EA1CC78C-9D17-48F8-BD73-821790574A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  <a:prstGeom prst="rect">
            <a:avLst/>
          </a:prstGeom>
        </p:spPr>
        <p:txBody>
          <a:bodyPr>
            <a:normAutofit/>
          </a:bodyPr>
          <a:lstStyle>
            <a:lvl1pPr rtl="0"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 rtl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 rtl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 rtl="0"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 rtl="0"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F2ADBC4-6BE9-497D-BA58-27927CF9C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4522" y="-1"/>
            <a:ext cx="4278479" cy="6879660"/>
          </a:xfrm>
          <a:custGeom>
            <a:avLst/>
            <a:gdLst>
              <a:gd name="connsiteX0" fmla="*/ 1684339 w 4278479"/>
              <a:gd name="connsiteY0" fmla="*/ 0 h 6879660"/>
              <a:gd name="connsiteX1" fmla="*/ 4278479 w 4278479"/>
              <a:gd name="connsiteY1" fmla="*/ 0 h 6879660"/>
              <a:gd name="connsiteX2" fmla="*/ 4278479 w 4278479"/>
              <a:gd name="connsiteY2" fmla="*/ 6879660 h 6879660"/>
              <a:gd name="connsiteX3" fmla="*/ 1684339 w 4278479"/>
              <a:gd name="connsiteY3" fmla="*/ 6879660 h 6879660"/>
              <a:gd name="connsiteX4" fmla="*/ 0 w 4278479"/>
              <a:gd name="connsiteY4" fmla="*/ 6437231 h 687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8479" h="6879660">
                <a:moveTo>
                  <a:pt x="1684339" y="0"/>
                </a:moveTo>
                <a:lnTo>
                  <a:pt x="4278479" y="0"/>
                </a:lnTo>
                <a:lnTo>
                  <a:pt x="4278479" y="6879660"/>
                </a:lnTo>
                <a:lnTo>
                  <a:pt x="1684339" y="6879660"/>
                </a:lnTo>
                <a:lnTo>
                  <a:pt x="0" y="6437231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60928" t="-30644" r="-107570" b="-2669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92" name="Text Placeholder 135">
            <a:extLst>
              <a:ext uri="{FF2B5EF4-FFF2-40B4-BE49-F238E27FC236}">
                <a16:creationId xmlns:a16="http://schemas.microsoft.com/office/drawing/2014/main" id="{5000BE84-3D9F-45B4-A5F5-A6BB352308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6247" y="5338960"/>
            <a:ext cx="216000" cy="10800"/>
          </a:xfrm>
          <a:prstGeom prst="rect">
            <a:avLst/>
          </a:prstGeom>
          <a:solidFill>
            <a:schemeClr val="tx2"/>
          </a:solidFill>
        </p:spPr>
        <p:txBody>
          <a:bodyPr>
            <a:noAutofit/>
          </a:bodyPr>
          <a:lstStyle>
            <a:lvl1pPr rtl="0"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 rtl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 rtl="0"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 rtl="0"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 rtl="0"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 rtl="0"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 rtl="0"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 rtl="0"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3" name="Logo" descr="The University of Melbourne logo">
            <a:extLst>
              <a:ext uri="{FF2B5EF4-FFF2-40B4-BE49-F238E27FC236}">
                <a16:creationId xmlns:a16="http://schemas.microsoft.com/office/drawing/2014/main" id="{89C2BB76-EC8B-4EE0-B3FE-F9F6A8015C0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94" name="AutoShape 3">
              <a:extLst>
                <a:ext uri="{FF2B5EF4-FFF2-40B4-BE49-F238E27FC236}">
                  <a16:creationId xmlns:a16="http://schemas.microsoft.com/office/drawing/2014/main" id="{6F6F4730-7EA7-46CD-85DC-B75DBB77F8E8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5" name="Rectangle 5">
              <a:extLst>
                <a:ext uri="{FF2B5EF4-FFF2-40B4-BE49-F238E27FC236}">
                  <a16:creationId xmlns:a16="http://schemas.microsoft.com/office/drawing/2014/main" id="{E09E0824-B174-4948-8FEC-654D7CD9BAB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6" name="Freeform 6">
              <a:extLst>
                <a:ext uri="{FF2B5EF4-FFF2-40B4-BE49-F238E27FC236}">
                  <a16:creationId xmlns:a16="http://schemas.microsoft.com/office/drawing/2014/main" id="{DF48A723-8ED5-4D62-A3AD-E34A57401D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7" name="Freeform 7">
              <a:extLst>
                <a:ext uri="{FF2B5EF4-FFF2-40B4-BE49-F238E27FC236}">
                  <a16:creationId xmlns:a16="http://schemas.microsoft.com/office/drawing/2014/main" id="{25A41219-1F64-4154-99E9-D1169FB2FC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8" name="Freeform 8">
              <a:extLst>
                <a:ext uri="{FF2B5EF4-FFF2-40B4-BE49-F238E27FC236}">
                  <a16:creationId xmlns:a16="http://schemas.microsoft.com/office/drawing/2014/main" id="{8281E3FA-7278-4F28-97E5-97A24180CF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9" name="Freeform 9">
              <a:extLst>
                <a:ext uri="{FF2B5EF4-FFF2-40B4-BE49-F238E27FC236}">
                  <a16:creationId xmlns:a16="http://schemas.microsoft.com/office/drawing/2014/main" id="{C9F0559D-B19E-4729-8727-7C58D48364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0" name="Freeform 10">
              <a:extLst>
                <a:ext uri="{FF2B5EF4-FFF2-40B4-BE49-F238E27FC236}">
                  <a16:creationId xmlns:a16="http://schemas.microsoft.com/office/drawing/2014/main" id="{CA838872-0F5E-431E-9607-C1F2F3BFD9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1" name="Freeform 11">
              <a:extLst>
                <a:ext uri="{FF2B5EF4-FFF2-40B4-BE49-F238E27FC236}">
                  <a16:creationId xmlns:a16="http://schemas.microsoft.com/office/drawing/2014/main" id="{4C4EE19E-F9DE-43CB-B9FA-568A29EFF4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2" name="Freeform 12">
              <a:extLst>
                <a:ext uri="{FF2B5EF4-FFF2-40B4-BE49-F238E27FC236}">
                  <a16:creationId xmlns:a16="http://schemas.microsoft.com/office/drawing/2014/main" id="{2846D1A2-8F1F-4A76-A9D6-7A52E5DD96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3" name="Freeform 13">
              <a:extLst>
                <a:ext uri="{FF2B5EF4-FFF2-40B4-BE49-F238E27FC236}">
                  <a16:creationId xmlns:a16="http://schemas.microsoft.com/office/drawing/2014/main" id="{831E56F7-7026-475C-B029-0BD7774ABE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4" name="Freeform 14">
              <a:extLst>
                <a:ext uri="{FF2B5EF4-FFF2-40B4-BE49-F238E27FC236}">
                  <a16:creationId xmlns:a16="http://schemas.microsoft.com/office/drawing/2014/main" id="{BF7EFABE-1BDA-49DB-980B-7C651070CB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5" name="Freeform 15">
              <a:extLst>
                <a:ext uri="{FF2B5EF4-FFF2-40B4-BE49-F238E27FC236}">
                  <a16:creationId xmlns:a16="http://schemas.microsoft.com/office/drawing/2014/main" id="{6B5CEC9B-0F54-4C9E-85F1-D7DE83C18C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A60A3249-E214-4EAD-919F-C7C44FAB7A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7" name="Freeform 17">
              <a:extLst>
                <a:ext uri="{FF2B5EF4-FFF2-40B4-BE49-F238E27FC236}">
                  <a16:creationId xmlns:a16="http://schemas.microsoft.com/office/drawing/2014/main" id="{697C151D-5B52-4341-B42B-45C80974B6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8" name="Freeform 18">
              <a:extLst>
                <a:ext uri="{FF2B5EF4-FFF2-40B4-BE49-F238E27FC236}">
                  <a16:creationId xmlns:a16="http://schemas.microsoft.com/office/drawing/2014/main" id="{7E18978D-54C4-43C7-9BCE-78E1C95294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09" name="Freeform 19">
              <a:extLst>
                <a:ext uri="{FF2B5EF4-FFF2-40B4-BE49-F238E27FC236}">
                  <a16:creationId xmlns:a16="http://schemas.microsoft.com/office/drawing/2014/main" id="{F770C2BF-62E8-414A-A4F3-B64EEEAAB73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0" name="Freeform 20">
              <a:extLst>
                <a:ext uri="{FF2B5EF4-FFF2-40B4-BE49-F238E27FC236}">
                  <a16:creationId xmlns:a16="http://schemas.microsoft.com/office/drawing/2014/main" id="{B5E09B7D-728B-4465-9E92-EDF90C319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1" name="Rectangle 21">
              <a:extLst>
                <a:ext uri="{FF2B5EF4-FFF2-40B4-BE49-F238E27FC236}">
                  <a16:creationId xmlns:a16="http://schemas.microsoft.com/office/drawing/2014/main" id="{9DB1CE65-2195-414E-96DE-C06E9744046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2" name="Freeform 22">
              <a:extLst>
                <a:ext uri="{FF2B5EF4-FFF2-40B4-BE49-F238E27FC236}">
                  <a16:creationId xmlns:a16="http://schemas.microsoft.com/office/drawing/2014/main" id="{9660DD50-5B33-42A8-97CA-68C07E83FD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3" name="Freeform 23">
              <a:extLst>
                <a:ext uri="{FF2B5EF4-FFF2-40B4-BE49-F238E27FC236}">
                  <a16:creationId xmlns:a16="http://schemas.microsoft.com/office/drawing/2014/main" id="{517E12D9-20E8-44D0-B8DF-2D4607569BD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4" name="Freeform 24">
              <a:extLst>
                <a:ext uri="{FF2B5EF4-FFF2-40B4-BE49-F238E27FC236}">
                  <a16:creationId xmlns:a16="http://schemas.microsoft.com/office/drawing/2014/main" id="{7DF76A7B-42F4-464C-95E2-5E57BE595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5" name="Freeform 25">
              <a:extLst>
                <a:ext uri="{FF2B5EF4-FFF2-40B4-BE49-F238E27FC236}">
                  <a16:creationId xmlns:a16="http://schemas.microsoft.com/office/drawing/2014/main" id="{8453E42F-0789-42EF-BF57-BBDBB4AD85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6" name="Freeform 26">
              <a:extLst>
                <a:ext uri="{FF2B5EF4-FFF2-40B4-BE49-F238E27FC236}">
                  <a16:creationId xmlns:a16="http://schemas.microsoft.com/office/drawing/2014/main" id="{50204653-0365-48D9-9AB2-DA94768493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7" name="Freeform 27">
              <a:extLst>
                <a:ext uri="{FF2B5EF4-FFF2-40B4-BE49-F238E27FC236}">
                  <a16:creationId xmlns:a16="http://schemas.microsoft.com/office/drawing/2014/main" id="{44C5F707-0B4D-42D2-875F-AC0CD3604D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8" name="Freeform 28">
              <a:extLst>
                <a:ext uri="{FF2B5EF4-FFF2-40B4-BE49-F238E27FC236}">
                  <a16:creationId xmlns:a16="http://schemas.microsoft.com/office/drawing/2014/main" id="{07EB4E8B-44AC-49EC-936A-320A5004D8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19" name="Freeform 29">
              <a:extLst>
                <a:ext uri="{FF2B5EF4-FFF2-40B4-BE49-F238E27FC236}">
                  <a16:creationId xmlns:a16="http://schemas.microsoft.com/office/drawing/2014/main" id="{B90F8AFC-C8A9-4376-A2A0-6062E3F41AD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0" name="Freeform 30">
              <a:extLst>
                <a:ext uri="{FF2B5EF4-FFF2-40B4-BE49-F238E27FC236}">
                  <a16:creationId xmlns:a16="http://schemas.microsoft.com/office/drawing/2014/main" id="{9EB36DC0-2361-4575-AD0C-714E2CD63C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1" name="Freeform 31">
              <a:extLst>
                <a:ext uri="{FF2B5EF4-FFF2-40B4-BE49-F238E27FC236}">
                  <a16:creationId xmlns:a16="http://schemas.microsoft.com/office/drawing/2014/main" id="{4F0BE09D-B550-4AC6-AFD6-580B6C9C34E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2" name="Freeform 32">
              <a:extLst>
                <a:ext uri="{FF2B5EF4-FFF2-40B4-BE49-F238E27FC236}">
                  <a16:creationId xmlns:a16="http://schemas.microsoft.com/office/drawing/2014/main" id="{4BDF75F4-FDE8-4D34-A542-EA629B2523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3" name="Freeform 34">
              <a:extLst>
                <a:ext uri="{FF2B5EF4-FFF2-40B4-BE49-F238E27FC236}">
                  <a16:creationId xmlns:a16="http://schemas.microsoft.com/office/drawing/2014/main" id="{EDD0E1A7-A5CD-445B-AD4F-B038F8B3B2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4" name="Freeform 35">
              <a:extLst>
                <a:ext uri="{FF2B5EF4-FFF2-40B4-BE49-F238E27FC236}">
                  <a16:creationId xmlns:a16="http://schemas.microsoft.com/office/drawing/2014/main" id="{68A4B0F3-4A42-4ECA-BC4A-88D480538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5" name="Freeform 36">
              <a:extLst>
                <a:ext uri="{FF2B5EF4-FFF2-40B4-BE49-F238E27FC236}">
                  <a16:creationId xmlns:a16="http://schemas.microsoft.com/office/drawing/2014/main" id="{D1D31D11-1B5E-41BC-B938-AA21B99EB9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6" name="Freeform 37">
              <a:extLst>
                <a:ext uri="{FF2B5EF4-FFF2-40B4-BE49-F238E27FC236}">
                  <a16:creationId xmlns:a16="http://schemas.microsoft.com/office/drawing/2014/main" id="{E37BA9FC-235E-47AE-9FB8-A705793CA1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7" name="Freeform 38">
              <a:extLst>
                <a:ext uri="{FF2B5EF4-FFF2-40B4-BE49-F238E27FC236}">
                  <a16:creationId xmlns:a16="http://schemas.microsoft.com/office/drawing/2014/main" id="{457E7A92-6308-4DE3-A895-AA62960D0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8" name="Freeform 39">
              <a:extLst>
                <a:ext uri="{FF2B5EF4-FFF2-40B4-BE49-F238E27FC236}">
                  <a16:creationId xmlns:a16="http://schemas.microsoft.com/office/drawing/2014/main" id="{AA31D295-E8BE-42B4-B0C2-CAD8D1A6F8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29" name="Freeform 40">
              <a:extLst>
                <a:ext uri="{FF2B5EF4-FFF2-40B4-BE49-F238E27FC236}">
                  <a16:creationId xmlns:a16="http://schemas.microsoft.com/office/drawing/2014/main" id="{DF368E95-4C33-437F-8F61-67CCA09D15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0" name="Freeform 41">
              <a:extLst>
                <a:ext uri="{FF2B5EF4-FFF2-40B4-BE49-F238E27FC236}">
                  <a16:creationId xmlns:a16="http://schemas.microsoft.com/office/drawing/2014/main" id="{D81DA87D-C6ED-41B0-87B3-30BBA06D9B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1" name="Freeform 42">
              <a:extLst>
                <a:ext uri="{FF2B5EF4-FFF2-40B4-BE49-F238E27FC236}">
                  <a16:creationId xmlns:a16="http://schemas.microsoft.com/office/drawing/2014/main" id="{4C42D249-9DC3-49B6-AE7F-142CED6A7B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2" name="Freeform 43">
              <a:extLst>
                <a:ext uri="{FF2B5EF4-FFF2-40B4-BE49-F238E27FC236}">
                  <a16:creationId xmlns:a16="http://schemas.microsoft.com/office/drawing/2014/main" id="{2EEAC508-55F1-4816-9877-3ACF9A67A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3" name="Freeform 44">
              <a:extLst>
                <a:ext uri="{FF2B5EF4-FFF2-40B4-BE49-F238E27FC236}">
                  <a16:creationId xmlns:a16="http://schemas.microsoft.com/office/drawing/2014/main" id="{02575FC1-7E5D-46CB-B78D-07BD3DD693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4" name="Freeform 45">
              <a:extLst>
                <a:ext uri="{FF2B5EF4-FFF2-40B4-BE49-F238E27FC236}">
                  <a16:creationId xmlns:a16="http://schemas.microsoft.com/office/drawing/2014/main" id="{1547C591-B65D-45F5-8037-8FD9F4B601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5" name="Freeform 46">
              <a:extLst>
                <a:ext uri="{FF2B5EF4-FFF2-40B4-BE49-F238E27FC236}">
                  <a16:creationId xmlns:a16="http://schemas.microsoft.com/office/drawing/2014/main" id="{1D4CFCC4-881A-4F8A-ABC9-F479B56C3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6" name="Freeform 47">
              <a:extLst>
                <a:ext uri="{FF2B5EF4-FFF2-40B4-BE49-F238E27FC236}">
                  <a16:creationId xmlns:a16="http://schemas.microsoft.com/office/drawing/2014/main" id="{F6ABED90-5364-4FA5-9105-45E212E7DF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7" name="Freeform 48">
              <a:extLst>
                <a:ext uri="{FF2B5EF4-FFF2-40B4-BE49-F238E27FC236}">
                  <a16:creationId xmlns:a16="http://schemas.microsoft.com/office/drawing/2014/main" id="{9822A435-40D7-4DB0-8060-4B4DA0F8AC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8" name="Freeform 49">
              <a:extLst>
                <a:ext uri="{FF2B5EF4-FFF2-40B4-BE49-F238E27FC236}">
                  <a16:creationId xmlns:a16="http://schemas.microsoft.com/office/drawing/2014/main" id="{98D106D0-75BB-4AE3-830A-AFE45B6486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39" name="Freeform 50">
              <a:extLst>
                <a:ext uri="{FF2B5EF4-FFF2-40B4-BE49-F238E27FC236}">
                  <a16:creationId xmlns:a16="http://schemas.microsoft.com/office/drawing/2014/main" id="{3309DCB5-3856-47AF-AD5E-31FE9740909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0" name="Freeform 51">
              <a:extLst>
                <a:ext uri="{FF2B5EF4-FFF2-40B4-BE49-F238E27FC236}">
                  <a16:creationId xmlns:a16="http://schemas.microsoft.com/office/drawing/2014/main" id="{026D4969-1646-4A9A-811F-E6B86284A3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1" name="Freeform 52">
              <a:extLst>
                <a:ext uri="{FF2B5EF4-FFF2-40B4-BE49-F238E27FC236}">
                  <a16:creationId xmlns:a16="http://schemas.microsoft.com/office/drawing/2014/main" id="{D309E21A-B33A-4BCA-9284-DB988DF01B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2" name="Freeform 53">
              <a:extLst>
                <a:ext uri="{FF2B5EF4-FFF2-40B4-BE49-F238E27FC236}">
                  <a16:creationId xmlns:a16="http://schemas.microsoft.com/office/drawing/2014/main" id="{011B6EB2-2138-4E4D-A71C-0F2EC621F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4">
              <a:extLst>
                <a:ext uri="{FF2B5EF4-FFF2-40B4-BE49-F238E27FC236}">
                  <a16:creationId xmlns:a16="http://schemas.microsoft.com/office/drawing/2014/main" id="{639A836C-C974-410C-9E74-B66937EB9D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5">
              <a:extLst>
                <a:ext uri="{FF2B5EF4-FFF2-40B4-BE49-F238E27FC236}">
                  <a16:creationId xmlns:a16="http://schemas.microsoft.com/office/drawing/2014/main" id="{E340CF28-83CF-4D13-8B32-E1B3782800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56">
              <a:extLst>
                <a:ext uri="{FF2B5EF4-FFF2-40B4-BE49-F238E27FC236}">
                  <a16:creationId xmlns:a16="http://schemas.microsoft.com/office/drawing/2014/main" id="{778A1410-34C6-49E3-A7FB-1749982F00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57">
              <a:extLst>
                <a:ext uri="{FF2B5EF4-FFF2-40B4-BE49-F238E27FC236}">
                  <a16:creationId xmlns:a16="http://schemas.microsoft.com/office/drawing/2014/main" id="{8F7EEEA7-84B4-4DED-BBDA-C1D465B0FF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58">
              <a:extLst>
                <a:ext uri="{FF2B5EF4-FFF2-40B4-BE49-F238E27FC236}">
                  <a16:creationId xmlns:a16="http://schemas.microsoft.com/office/drawing/2014/main" id="{AB78D163-693F-4F95-96B7-C58597B686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59">
              <a:extLst>
                <a:ext uri="{FF2B5EF4-FFF2-40B4-BE49-F238E27FC236}">
                  <a16:creationId xmlns:a16="http://schemas.microsoft.com/office/drawing/2014/main" id="{7B306C40-1949-4C91-B5B8-79A417CE74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60">
              <a:extLst>
                <a:ext uri="{FF2B5EF4-FFF2-40B4-BE49-F238E27FC236}">
                  <a16:creationId xmlns:a16="http://schemas.microsoft.com/office/drawing/2014/main" id="{DE472E62-8046-470C-9B88-895A12A4B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61">
              <a:extLst>
                <a:ext uri="{FF2B5EF4-FFF2-40B4-BE49-F238E27FC236}">
                  <a16:creationId xmlns:a16="http://schemas.microsoft.com/office/drawing/2014/main" id="{38C00FE9-A56B-4921-B0D7-C31C1334F5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62">
              <a:extLst>
                <a:ext uri="{FF2B5EF4-FFF2-40B4-BE49-F238E27FC236}">
                  <a16:creationId xmlns:a16="http://schemas.microsoft.com/office/drawing/2014/main" id="{22A4FF45-2458-4BD5-95F2-39A13A801D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268759542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o and Pres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EEBE-3DFE-49C7-A0BD-46E115FF0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E88FB60-9BD8-44D2-8E99-9179BF91B62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749F30-B44D-43F1-B0D5-603E1F271B81}"/>
              </a:ext>
            </a:extLst>
          </p:cNvPr>
          <p:cNvSpPr/>
          <p:nvPr userDrawn="1"/>
        </p:nvSpPr>
        <p:spPr>
          <a:xfrm>
            <a:off x="8129662" y="101089"/>
            <a:ext cx="933929" cy="1364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2293B1-CA6A-4F4E-91FF-99F08DA2149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09105" y="433468"/>
            <a:ext cx="4201425" cy="6424532"/>
          </a:xfr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9758" t="-6747" r="-21524" b="-1345"/>
            </a:stretch>
          </a:blipFill>
        </p:spPr>
        <p:txBody>
          <a:bodyPr>
            <a:normAutofit/>
          </a:bodyPr>
          <a:lstStyle>
            <a:lvl1pPr rtl="0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icon to add image of presenter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0ED71-D102-4A47-8D49-527E513DAA1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AU" noProof="0"/>
              <a:t>Digital ethics team</a:t>
            </a: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282467704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AE9195-D441-4C9F-89C6-13113FBCB35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</a:t>
            </a:r>
            <a:endParaRPr lang="en-AU" dirty="0"/>
          </a:p>
        </p:txBody>
      </p:sp>
      <p:sp>
        <p:nvSpPr>
          <p:cNvPr id="80" name="Text Placeholder 140">
            <a:extLst>
              <a:ext uri="{FF2B5EF4-FFF2-40B4-BE49-F238E27FC236}">
                <a16:creationId xmlns:a16="http://schemas.microsoft.com/office/drawing/2014/main" id="{53B70884-5EDB-4D16-B565-71037E500B3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7475" y="5394944"/>
            <a:ext cx="3579152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79" name="Text Placeholder 135">
            <a:extLst>
              <a:ext uri="{FF2B5EF4-FFF2-40B4-BE49-F238E27FC236}">
                <a16:creationId xmlns:a16="http://schemas.microsoft.com/office/drawing/2014/main" id="{E87707C1-F769-4D39-9A1C-1D073FF6F9C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7867" y="5338960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192" name="Picture Placeholder 191">
            <a:extLst>
              <a:ext uri="{FF2B5EF4-FFF2-40B4-BE49-F238E27FC236}">
                <a16:creationId xmlns:a16="http://schemas.microsoft.com/office/drawing/2014/main" id="{B93F5C33-3854-4C6B-9539-F8B8FD2316A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81" name="Logo" descr="The University of Melbourne logo">
            <a:extLst>
              <a:ext uri="{FF2B5EF4-FFF2-40B4-BE49-F238E27FC236}">
                <a16:creationId xmlns:a16="http://schemas.microsoft.com/office/drawing/2014/main" id="{73D7045A-1CF1-44F6-8E2E-B9405FED9E2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82" name="AutoShape 3">
              <a:extLst>
                <a:ext uri="{FF2B5EF4-FFF2-40B4-BE49-F238E27FC236}">
                  <a16:creationId xmlns:a16="http://schemas.microsoft.com/office/drawing/2014/main" id="{04BEA57A-8E7B-4E24-BE7A-E0AADB5DBA8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3" name="Rectangle 5">
              <a:extLst>
                <a:ext uri="{FF2B5EF4-FFF2-40B4-BE49-F238E27FC236}">
                  <a16:creationId xmlns:a16="http://schemas.microsoft.com/office/drawing/2014/main" id="{EFF044F0-4B98-4888-9641-C41102F0A95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4" name="Freeform 6">
              <a:extLst>
                <a:ext uri="{FF2B5EF4-FFF2-40B4-BE49-F238E27FC236}">
                  <a16:creationId xmlns:a16="http://schemas.microsoft.com/office/drawing/2014/main" id="{A4F2A23F-5984-4111-AD9E-E308218812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5" name="Freeform 7">
              <a:extLst>
                <a:ext uri="{FF2B5EF4-FFF2-40B4-BE49-F238E27FC236}">
                  <a16:creationId xmlns:a16="http://schemas.microsoft.com/office/drawing/2014/main" id="{B3AE443D-FE04-4EDC-80FC-B314325A12E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6" name="Freeform 8">
              <a:extLst>
                <a:ext uri="{FF2B5EF4-FFF2-40B4-BE49-F238E27FC236}">
                  <a16:creationId xmlns:a16="http://schemas.microsoft.com/office/drawing/2014/main" id="{79C7F0E7-88D6-4E4A-A312-AE6964CBA48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7" name="Freeform 9">
              <a:extLst>
                <a:ext uri="{FF2B5EF4-FFF2-40B4-BE49-F238E27FC236}">
                  <a16:creationId xmlns:a16="http://schemas.microsoft.com/office/drawing/2014/main" id="{F73247B3-9572-4E50-A9F9-D9B42DC0DF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8" name="Freeform 10">
              <a:extLst>
                <a:ext uri="{FF2B5EF4-FFF2-40B4-BE49-F238E27FC236}">
                  <a16:creationId xmlns:a16="http://schemas.microsoft.com/office/drawing/2014/main" id="{3259D609-76D9-45D0-B15F-0FA397DBBF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89" name="Freeform 11">
              <a:extLst>
                <a:ext uri="{FF2B5EF4-FFF2-40B4-BE49-F238E27FC236}">
                  <a16:creationId xmlns:a16="http://schemas.microsoft.com/office/drawing/2014/main" id="{5C2E2C7F-FF30-4A56-8534-D9965DD5E0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F687FBAE-B910-4327-B1A4-6FD6E81AB0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1" name="Freeform 13">
              <a:extLst>
                <a:ext uri="{FF2B5EF4-FFF2-40B4-BE49-F238E27FC236}">
                  <a16:creationId xmlns:a16="http://schemas.microsoft.com/office/drawing/2014/main" id="{1B1BC6E6-2BD9-4CA8-AD54-CC72783F8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2" name="Freeform 14">
              <a:extLst>
                <a:ext uri="{FF2B5EF4-FFF2-40B4-BE49-F238E27FC236}">
                  <a16:creationId xmlns:a16="http://schemas.microsoft.com/office/drawing/2014/main" id="{0CDCD004-D1EF-443A-A818-883EEB3F37F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3" name="Freeform 15">
              <a:extLst>
                <a:ext uri="{FF2B5EF4-FFF2-40B4-BE49-F238E27FC236}">
                  <a16:creationId xmlns:a16="http://schemas.microsoft.com/office/drawing/2014/main" id="{1E965659-AF38-4929-8B73-B87840A6AF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A3D4EF62-702A-477E-B94D-96320B008A1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27C56C97-AC3A-4214-A776-9FF21C875E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6" name="Freeform 18">
              <a:extLst>
                <a:ext uri="{FF2B5EF4-FFF2-40B4-BE49-F238E27FC236}">
                  <a16:creationId xmlns:a16="http://schemas.microsoft.com/office/drawing/2014/main" id="{E9D54D47-364F-4F9A-BAE3-C930CC7651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7" name="Freeform 19">
              <a:extLst>
                <a:ext uri="{FF2B5EF4-FFF2-40B4-BE49-F238E27FC236}">
                  <a16:creationId xmlns:a16="http://schemas.microsoft.com/office/drawing/2014/main" id="{0D8D1571-B8DF-4AF6-B70F-82B9CB7139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8" name="Freeform 20">
              <a:extLst>
                <a:ext uri="{FF2B5EF4-FFF2-40B4-BE49-F238E27FC236}">
                  <a16:creationId xmlns:a16="http://schemas.microsoft.com/office/drawing/2014/main" id="{FFFA97D6-566E-417D-A763-A6F698AD3F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99" name="Rectangle 21">
              <a:extLst>
                <a:ext uri="{FF2B5EF4-FFF2-40B4-BE49-F238E27FC236}">
                  <a16:creationId xmlns:a16="http://schemas.microsoft.com/office/drawing/2014/main" id="{D26DF387-B00F-4137-B22B-FFA49E08253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0" name="Freeform 22">
              <a:extLst>
                <a:ext uri="{FF2B5EF4-FFF2-40B4-BE49-F238E27FC236}">
                  <a16:creationId xmlns:a16="http://schemas.microsoft.com/office/drawing/2014/main" id="{3DB8FBAB-4331-4D07-A90E-A7D5F0A46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1" name="Freeform 23">
              <a:extLst>
                <a:ext uri="{FF2B5EF4-FFF2-40B4-BE49-F238E27FC236}">
                  <a16:creationId xmlns:a16="http://schemas.microsoft.com/office/drawing/2014/main" id="{2F259DE1-FFBE-4450-A752-4EC257B513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2" name="Freeform 24">
              <a:extLst>
                <a:ext uri="{FF2B5EF4-FFF2-40B4-BE49-F238E27FC236}">
                  <a16:creationId xmlns:a16="http://schemas.microsoft.com/office/drawing/2014/main" id="{A32957BA-13D6-4ED9-977D-0C89E970E0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3" name="Freeform 25">
              <a:extLst>
                <a:ext uri="{FF2B5EF4-FFF2-40B4-BE49-F238E27FC236}">
                  <a16:creationId xmlns:a16="http://schemas.microsoft.com/office/drawing/2014/main" id="{B5BFEAC1-4E37-49A2-B67D-2BC8D109AFC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4" name="Freeform 26">
              <a:extLst>
                <a:ext uri="{FF2B5EF4-FFF2-40B4-BE49-F238E27FC236}">
                  <a16:creationId xmlns:a16="http://schemas.microsoft.com/office/drawing/2014/main" id="{788C1048-9836-47D1-BF7E-9959787A63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5" name="Freeform 27">
              <a:extLst>
                <a:ext uri="{FF2B5EF4-FFF2-40B4-BE49-F238E27FC236}">
                  <a16:creationId xmlns:a16="http://schemas.microsoft.com/office/drawing/2014/main" id="{C494BEF8-5481-49D8-A1DB-26A618F8D7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6" name="Freeform 28">
              <a:extLst>
                <a:ext uri="{FF2B5EF4-FFF2-40B4-BE49-F238E27FC236}">
                  <a16:creationId xmlns:a16="http://schemas.microsoft.com/office/drawing/2014/main" id="{FF78676F-BD80-4152-AF8A-17C051377F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A9BCBAEE-0E8B-4E88-B3AB-F4B67DAC31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0491E6F5-E006-496A-9B9D-6B4FD0E3CB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7CEC1DFB-4708-49E7-81F5-C199ABD915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EA921ED2-8301-42A8-A841-5319A0E91E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1" name="Freeform 34">
              <a:extLst>
                <a:ext uri="{FF2B5EF4-FFF2-40B4-BE49-F238E27FC236}">
                  <a16:creationId xmlns:a16="http://schemas.microsoft.com/office/drawing/2014/main" id="{8E486F39-3893-4DC2-838D-2B51F0E741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2" name="Freeform 35">
              <a:extLst>
                <a:ext uri="{FF2B5EF4-FFF2-40B4-BE49-F238E27FC236}">
                  <a16:creationId xmlns:a16="http://schemas.microsoft.com/office/drawing/2014/main" id="{CB2A0A8E-24F6-45A5-A95A-481A465538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3" name="Freeform 36">
              <a:extLst>
                <a:ext uri="{FF2B5EF4-FFF2-40B4-BE49-F238E27FC236}">
                  <a16:creationId xmlns:a16="http://schemas.microsoft.com/office/drawing/2014/main" id="{04341E2F-C06C-4F36-8B74-BB7BF852FC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4" name="Freeform 37">
              <a:extLst>
                <a:ext uri="{FF2B5EF4-FFF2-40B4-BE49-F238E27FC236}">
                  <a16:creationId xmlns:a16="http://schemas.microsoft.com/office/drawing/2014/main" id="{388F3EB0-17D8-4898-B8B9-58FD6F76CB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5" name="Freeform 38">
              <a:extLst>
                <a:ext uri="{FF2B5EF4-FFF2-40B4-BE49-F238E27FC236}">
                  <a16:creationId xmlns:a16="http://schemas.microsoft.com/office/drawing/2014/main" id="{37E8FFD8-89F7-4657-9947-47E219EAFC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6" name="Freeform 39">
              <a:extLst>
                <a:ext uri="{FF2B5EF4-FFF2-40B4-BE49-F238E27FC236}">
                  <a16:creationId xmlns:a16="http://schemas.microsoft.com/office/drawing/2014/main" id="{23962857-2355-43B5-BA46-7156E544AE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7" name="Freeform 40">
              <a:extLst>
                <a:ext uri="{FF2B5EF4-FFF2-40B4-BE49-F238E27FC236}">
                  <a16:creationId xmlns:a16="http://schemas.microsoft.com/office/drawing/2014/main" id="{C0C7C601-CD63-4A4C-987C-7C70F465AB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8" name="Freeform 41">
              <a:extLst>
                <a:ext uri="{FF2B5EF4-FFF2-40B4-BE49-F238E27FC236}">
                  <a16:creationId xmlns:a16="http://schemas.microsoft.com/office/drawing/2014/main" id="{58E2A667-5C9E-492E-88B9-428AE35876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19" name="Freeform 42">
              <a:extLst>
                <a:ext uri="{FF2B5EF4-FFF2-40B4-BE49-F238E27FC236}">
                  <a16:creationId xmlns:a16="http://schemas.microsoft.com/office/drawing/2014/main" id="{72A6983F-C2E1-40AE-B7C0-E427349DC5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0" name="Freeform 43">
              <a:extLst>
                <a:ext uri="{FF2B5EF4-FFF2-40B4-BE49-F238E27FC236}">
                  <a16:creationId xmlns:a16="http://schemas.microsoft.com/office/drawing/2014/main" id="{6CCF0988-C833-445A-94CB-07EF590C34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3A188AE4-9B9C-4C34-9F86-AF304C2850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A89453D6-85C4-4E2D-8FA0-72A14EA515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BD6BC0F7-C21F-400B-9ED4-BF35CE7FED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0B5CBA8E-8322-4660-BE10-0D7C40BBF5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DEB21783-D296-4A05-BE34-BFE7D5553C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18535967-D3E3-48C2-A56E-FAB7015A90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7" name="Freeform 50">
              <a:extLst>
                <a:ext uri="{FF2B5EF4-FFF2-40B4-BE49-F238E27FC236}">
                  <a16:creationId xmlns:a16="http://schemas.microsoft.com/office/drawing/2014/main" id="{F0D8AE3F-FC91-4265-87AE-A22989B4E4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CB3036C3-8B8F-466E-A40B-9F31B9B539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29" name="Freeform 52">
              <a:extLst>
                <a:ext uri="{FF2B5EF4-FFF2-40B4-BE49-F238E27FC236}">
                  <a16:creationId xmlns:a16="http://schemas.microsoft.com/office/drawing/2014/main" id="{51B64F91-1250-42C8-B692-DBEE837B5E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0" name="Freeform 53">
              <a:extLst>
                <a:ext uri="{FF2B5EF4-FFF2-40B4-BE49-F238E27FC236}">
                  <a16:creationId xmlns:a16="http://schemas.microsoft.com/office/drawing/2014/main" id="{7A5E8821-26A6-4A47-9441-123CB1CD9D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1" name="Freeform 54">
              <a:extLst>
                <a:ext uri="{FF2B5EF4-FFF2-40B4-BE49-F238E27FC236}">
                  <a16:creationId xmlns:a16="http://schemas.microsoft.com/office/drawing/2014/main" id="{C9AD4000-AE32-4994-A808-D65FCD6671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2" name="Freeform 55">
              <a:extLst>
                <a:ext uri="{FF2B5EF4-FFF2-40B4-BE49-F238E27FC236}">
                  <a16:creationId xmlns:a16="http://schemas.microsoft.com/office/drawing/2014/main" id="{A73E2B1C-573F-4515-B15A-5415B63E2C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3" name="Freeform 56">
              <a:extLst>
                <a:ext uri="{FF2B5EF4-FFF2-40B4-BE49-F238E27FC236}">
                  <a16:creationId xmlns:a16="http://schemas.microsoft.com/office/drawing/2014/main" id="{8B4526F5-E3C2-477E-A9BA-5C3B9B1BFF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4" name="Freeform 57">
              <a:extLst>
                <a:ext uri="{FF2B5EF4-FFF2-40B4-BE49-F238E27FC236}">
                  <a16:creationId xmlns:a16="http://schemas.microsoft.com/office/drawing/2014/main" id="{E6C1F2F2-0690-4896-8B3E-7E5711AE702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5" name="Freeform 58">
              <a:extLst>
                <a:ext uri="{FF2B5EF4-FFF2-40B4-BE49-F238E27FC236}">
                  <a16:creationId xmlns:a16="http://schemas.microsoft.com/office/drawing/2014/main" id="{2644BE99-447A-436A-ABB5-29D00547F7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6" name="Freeform 59">
              <a:extLst>
                <a:ext uri="{FF2B5EF4-FFF2-40B4-BE49-F238E27FC236}">
                  <a16:creationId xmlns:a16="http://schemas.microsoft.com/office/drawing/2014/main" id="{6B5285F8-7FA1-4849-9832-32B623D59C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38" name="Freeform 60">
              <a:extLst>
                <a:ext uri="{FF2B5EF4-FFF2-40B4-BE49-F238E27FC236}">
                  <a16:creationId xmlns:a16="http://schemas.microsoft.com/office/drawing/2014/main" id="{F258FBFF-3560-4321-9C39-990AB7BA50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0" name="Freeform 61">
              <a:extLst>
                <a:ext uri="{FF2B5EF4-FFF2-40B4-BE49-F238E27FC236}">
                  <a16:creationId xmlns:a16="http://schemas.microsoft.com/office/drawing/2014/main" id="{9543B324-060D-43F0-A83B-E3C6BBB4AB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1" name="Freeform 62">
              <a:extLst>
                <a:ext uri="{FF2B5EF4-FFF2-40B4-BE49-F238E27FC236}">
                  <a16:creationId xmlns:a16="http://schemas.microsoft.com/office/drawing/2014/main" id="{487AEC3D-AFC0-4B04-BCF3-E63D6E8C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428241314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 picture">
            <a:extLst>
              <a:ext uri="{FF2B5EF4-FFF2-40B4-BE49-F238E27FC236}">
                <a16:creationId xmlns:a16="http://schemas.microsoft.com/office/drawing/2014/main" id="{4A3F1C04-3200-4425-86D0-2F9E2EAC9EF4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D0C7-83B0-4F4A-A85E-F29353A3CC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>
                <a:solidFill>
                  <a:schemeClr val="bg2"/>
                </a:solidFill>
              </a:defRPr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194" name="Subtitle 139">
            <a:extLst>
              <a:ext uri="{FF2B5EF4-FFF2-40B4-BE49-F238E27FC236}">
                <a16:creationId xmlns:a16="http://schemas.microsoft.com/office/drawing/2014/main" id="{11B95767-3A13-4FFC-998D-AC0754C0EA3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7475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2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2"/>
                </a:solidFill>
              </a:defRPr>
            </a:lvl2pPr>
            <a:lvl3pPr marL="0" indent="0" algn="l">
              <a:buNone/>
              <a:defRPr sz="1800">
                <a:solidFill>
                  <a:schemeClr val="accent2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47" name="Text Placeholder 140">
            <a:extLst>
              <a:ext uri="{FF2B5EF4-FFF2-40B4-BE49-F238E27FC236}">
                <a16:creationId xmlns:a16="http://schemas.microsoft.com/office/drawing/2014/main" id="{74859718-6497-4295-886B-BD752B23C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18430" y="686887"/>
            <a:ext cx="2824180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bg1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bg1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bg1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1F2942-2F48-4595-B815-42D3F57C14B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9" name="Picture Placeholder 2">
            <a:extLst>
              <a:ext uri="{FF2B5EF4-FFF2-40B4-BE49-F238E27FC236}">
                <a16:creationId xmlns:a16="http://schemas.microsoft.com/office/drawing/2014/main" id="{649337E6-8710-4F9B-AE53-FDDFC8849CF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80" name="Picture Placeholder 2">
            <a:extLst>
              <a:ext uri="{FF2B5EF4-FFF2-40B4-BE49-F238E27FC236}">
                <a16:creationId xmlns:a16="http://schemas.microsoft.com/office/drawing/2014/main" id="{2E04A960-7ECB-4B73-A38E-482CE39F43D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254" name="Picture Placeholder 253">
            <a:extLst>
              <a:ext uri="{FF2B5EF4-FFF2-40B4-BE49-F238E27FC236}">
                <a16:creationId xmlns:a16="http://schemas.microsoft.com/office/drawing/2014/main" id="{E5AF71EF-D58B-4930-B671-3D00D2D01AC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sp>
        <p:nvSpPr>
          <p:cNvPr id="70" name="Text Placeholder 135">
            <a:extLst>
              <a:ext uri="{FF2B5EF4-FFF2-40B4-BE49-F238E27FC236}">
                <a16:creationId xmlns:a16="http://schemas.microsoft.com/office/drawing/2014/main" id="{0443CBF0-AF90-4B9B-A3C5-CDEF3FF57F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398823" y="630906"/>
            <a:ext cx="216000" cy="10800"/>
          </a:xfrm>
          <a:solidFill>
            <a:schemeClr val="bg1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grpSp>
        <p:nvGrpSpPr>
          <p:cNvPr id="195" name="Logo" descr="The University of Melbourne logo">
            <a:extLst>
              <a:ext uri="{FF2B5EF4-FFF2-40B4-BE49-F238E27FC236}">
                <a16:creationId xmlns:a16="http://schemas.microsoft.com/office/drawing/2014/main" id="{839C52C0-9A6F-4427-8D48-7BB28B00B54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1066" y="453777"/>
            <a:ext cx="1662286" cy="1666547"/>
            <a:chOff x="2864" y="1181"/>
            <a:chExt cx="1952" cy="1957"/>
          </a:xfrm>
        </p:grpSpPr>
        <p:sp>
          <p:nvSpPr>
            <p:cNvPr id="196" name="AutoShape 3">
              <a:extLst>
                <a:ext uri="{FF2B5EF4-FFF2-40B4-BE49-F238E27FC236}">
                  <a16:creationId xmlns:a16="http://schemas.microsoft.com/office/drawing/2014/main" id="{3CB4793C-5CCD-4F5B-BF61-B5519BB84563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7" name="Rectangle 5">
              <a:extLst>
                <a:ext uri="{FF2B5EF4-FFF2-40B4-BE49-F238E27FC236}">
                  <a16:creationId xmlns:a16="http://schemas.microsoft.com/office/drawing/2014/main" id="{9C22DE55-0539-4D47-B968-A6FFB052273F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839E5D8B-8155-49D3-9C68-ADDFE2B147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C63B0A4A-C98F-4375-81E7-CF6DC2A71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C870463-CB95-46E5-9190-D47D0A0AD6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9C090A6E-F3FE-4492-A8E3-5CB015467A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D71279E6-2329-4AFD-BC71-783C75AD0E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9F93875-8DCC-4364-BCAD-87D1A0395F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B8A0F650-D849-4B73-9146-7E45142095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696C0D3B-E372-4329-A827-83F393655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09187AF8-096B-4D9D-BECF-DA1ED22144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BCFC2B8D-A927-4FA6-ABAD-250666F7F9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393D1A0F-7858-45C7-9640-0EA05DE9625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D9CC4FD-3E79-4B80-9CDC-9026604ACE3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B9EF6BE-5CAC-4584-85C5-38722586B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CE9CBF70-A08F-4B3E-933C-5B383A7A0A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DCB129BA-B7EC-4145-AA2C-85E18362D5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3" name="Rectangle 21">
              <a:extLst>
                <a:ext uri="{FF2B5EF4-FFF2-40B4-BE49-F238E27FC236}">
                  <a16:creationId xmlns:a16="http://schemas.microsoft.com/office/drawing/2014/main" id="{E952D24A-E62C-4B35-A453-E2DB313C1CF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A616AFE6-9BCC-48E4-8C66-4AF9903E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14593CC9-FBBF-4EEA-A1D0-6472C18040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6" name="Freeform 24">
              <a:extLst>
                <a:ext uri="{FF2B5EF4-FFF2-40B4-BE49-F238E27FC236}">
                  <a16:creationId xmlns:a16="http://schemas.microsoft.com/office/drawing/2014/main" id="{C13B5AB5-D746-465E-AA3D-E87100FF95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7" name="Freeform 25">
              <a:extLst>
                <a:ext uri="{FF2B5EF4-FFF2-40B4-BE49-F238E27FC236}">
                  <a16:creationId xmlns:a16="http://schemas.microsoft.com/office/drawing/2014/main" id="{D8C3E3A5-B063-4156-83BE-857D9A190C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8" name="Freeform 26">
              <a:extLst>
                <a:ext uri="{FF2B5EF4-FFF2-40B4-BE49-F238E27FC236}">
                  <a16:creationId xmlns:a16="http://schemas.microsoft.com/office/drawing/2014/main" id="{F9354ACE-2667-43D9-A9E4-35AF59FB09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19" name="Freeform 27">
              <a:extLst>
                <a:ext uri="{FF2B5EF4-FFF2-40B4-BE49-F238E27FC236}">
                  <a16:creationId xmlns:a16="http://schemas.microsoft.com/office/drawing/2014/main" id="{4500720B-9FE5-4FC6-BCC6-2C7F8F4E4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0" name="Freeform 28">
              <a:extLst>
                <a:ext uri="{FF2B5EF4-FFF2-40B4-BE49-F238E27FC236}">
                  <a16:creationId xmlns:a16="http://schemas.microsoft.com/office/drawing/2014/main" id="{84BA71E3-588E-4AA6-AB1E-3CDB10C4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1" name="Freeform 29">
              <a:extLst>
                <a:ext uri="{FF2B5EF4-FFF2-40B4-BE49-F238E27FC236}">
                  <a16:creationId xmlns:a16="http://schemas.microsoft.com/office/drawing/2014/main" id="{BE3254C8-814E-4952-8200-C895058BA8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2" name="Freeform 30">
              <a:extLst>
                <a:ext uri="{FF2B5EF4-FFF2-40B4-BE49-F238E27FC236}">
                  <a16:creationId xmlns:a16="http://schemas.microsoft.com/office/drawing/2014/main" id="{331888C2-72FE-4B1E-BB9E-F6E7C5762F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3" name="Freeform 31">
              <a:extLst>
                <a:ext uri="{FF2B5EF4-FFF2-40B4-BE49-F238E27FC236}">
                  <a16:creationId xmlns:a16="http://schemas.microsoft.com/office/drawing/2014/main" id="{9BDBD28C-CE53-4274-AAA7-FA2D3C043C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4" name="Freeform 32">
              <a:extLst>
                <a:ext uri="{FF2B5EF4-FFF2-40B4-BE49-F238E27FC236}">
                  <a16:creationId xmlns:a16="http://schemas.microsoft.com/office/drawing/2014/main" id="{AFC524B2-1374-4D2A-8E7E-8CEEA8756B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5" name="Freeform 34">
              <a:extLst>
                <a:ext uri="{FF2B5EF4-FFF2-40B4-BE49-F238E27FC236}">
                  <a16:creationId xmlns:a16="http://schemas.microsoft.com/office/drawing/2014/main" id="{159C63ED-119F-4995-A908-DBB2293E7D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6" name="Freeform 35">
              <a:extLst>
                <a:ext uri="{FF2B5EF4-FFF2-40B4-BE49-F238E27FC236}">
                  <a16:creationId xmlns:a16="http://schemas.microsoft.com/office/drawing/2014/main" id="{9D9FDAB1-BF5D-47C0-A4DE-38264D999D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7" name="Freeform 36">
              <a:extLst>
                <a:ext uri="{FF2B5EF4-FFF2-40B4-BE49-F238E27FC236}">
                  <a16:creationId xmlns:a16="http://schemas.microsoft.com/office/drawing/2014/main" id="{C1ABD4F8-3CE7-417B-8CCD-4879D33FA8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8" name="Freeform 37">
              <a:extLst>
                <a:ext uri="{FF2B5EF4-FFF2-40B4-BE49-F238E27FC236}">
                  <a16:creationId xmlns:a16="http://schemas.microsoft.com/office/drawing/2014/main" id="{103F22C4-1CD6-4EF0-905B-92AB362F75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29" name="Freeform 38">
              <a:extLst>
                <a:ext uri="{FF2B5EF4-FFF2-40B4-BE49-F238E27FC236}">
                  <a16:creationId xmlns:a16="http://schemas.microsoft.com/office/drawing/2014/main" id="{B6C6E0C7-2C51-494C-96A1-A7080C7BC7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0" name="Freeform 39">
              <a:extLst>
                <a:ext uri="{FF2B5EF4-FFF2-40B4-BE49-F238E27FC236}">
                  <a16:creationId xmlns:a16="http://schemas.microsoft.com/office/drawing/2014/main" id="{5E3AA035-F1DE-4980-A6F9-03834D6840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1" name="Freeform 40">
              <a:extLst>
                <a:ext uri="{FF2B5EF4-FFF2-40B4-BE49-F238E27FC236}">
                  <a16:creationId xmlns:a16="http://schemas.microsoft.com/office/drawing/2014/main" id="{130ADC70-2CD1-418A-84DE-3F38ABE739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2" name="Freeform 41">
              <a:extLst>
                <a:ext uri="{FF2B5EF4-FFF2-40B4-BE49-F238E27FC236}">
                  <a16:creationId xmlns:a16="http://schemas.microsoft.com/office/drawing/2014/main" id="{B7EA4B72-1CA4-476A-B6D6-852CAC06C8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3" name="Freeform 42">
              <a:extLst>
                <a:ext uri="{FF2B5EF4-FFF2-40B4-BE49-F238E27FC236}">
                  <a16:creationId xmlns:a16="http://schemas.microsoft.com/office/drawing/2014/main" id="{9BCDC689-AB36-471E-A19F-6DF6BDFA480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4" name="Freeform 43">
              <a:extLst>
                <a:ext uri="{FF2B5EF4-FFF2-40B4-BE49-F238E27FC236}">
                  <a16:creationId xmlns:a16="http://schemas.microsoft.com/office/drawing/2014/main" id="{F84B1191-49BD-42D8-9DD8-54B1025B85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5" name="Freeform 44">
              <a:extLst>
                <a:ext uri="{FF2B5EF4-FFF2-40B4-BE49-F238E27FC236}">
                  <a16:creationId xmlns:a16="http://schemas.microsoft.com/office/drawing/2014/main" id="{3F36B0B7-B248-4C36-ACAA-F57D604F99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6" name="Freeform 45">
              <a:extLst>
                <a:ext uri="{FF2B5EF4-FFF2-40B4-BE49-F238E27FC236}">
                  <a16:creationId xmlns:a16="http://schemas.microsoft.com/office/drawing/2014/main" id="{6C40B266-66D2-4AA5-AF83-82341DD033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7" name="Freeform 46">
              <a:extLst>
                <a:ext uri="{FF2B5EF4-FFF2-40B4-BE49-F238E27FC236}">
                  <a16:creationId xmlns:a16="http://schemas.microsoft.com/office/drawing/2014/main" id="{0F6CDDCC-C889-48AC-B016-7F6405161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8" name="Freeform 47">
              <a:extLst>
                <a:ext uri="{FF2B5EF4-FFF2-40B4-BE49-F238E27FC236}">
                  <a16:creationId xmlns:a16="http://schemas.microsoft.com/office/drawing/2014/main" id="{292792DB-44D2-43DB-9EBE-FD22D8E4DB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39" name="Freeform 48">
              <a:extLst>
                <a:ext uri="{FF2B5EF4-FFF2-40B4-BE49-F238E27FC236}">
                  <a16:creationId xmlns:a16="http://schemas.microsoft.com/office/drawing/2014/main" id="{A70696E9-E2B2-4865-A0C3-E3E4E7CAB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0" name="Freeform 49">
              <a:extLst>
                <a:ext uri="{FF2B5EF4-FFF2-40B4-BE49-F238E27FC236}">
                  <a16:creationId xmlns:a16="http://schemas.microsoft.com/office/drawing/2014/main" id="{8131D599-F06F-4922-A462-921AB0B9CF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1" name="Freeform 50">
              <a:extLst>
                <a:ext uri="{FF2B5EF4-FFF2-40B4-BE49-F238E27FC236}">
                  <a16:creationId xmlns:a16="http://schemas.microsoft.com/office/drawing/2014/main" id="{5737B435-E8F8-4CDD-89CD-FF0682FDED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2" name="Freeform 51">
              <a:extLst>
                <a:ext uri="{FF2B5EF4-FFF2-40B4-BE49-F238E27FC236}">
                  <a16:creationId xmlns:a16="http://schemas.microsoft.com/office/drawing/2014/main" id="{BC9AEEE5-3792-4999-8681-0EA0B20F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3" name="Freeform 52">
              <a:extLst>
                <a:ext uri="{FF2B5EF4-FFF2-40B4-BE49-F238E27FC236}">
                  <a16:creationId xmlns:a16="http://schemas.microsoft.com/office/drawing/2014/main" id="{D1D6BC8B-EF90-45E5-B12E-445E7D0308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4" name="Freeform 53">
              <a:extLst>
                <a:ext uri="{FF2B5EF4-FFF2-40B4-BE49-F238E27FC236}">
                  <a16:creationId xmlns:a16="http://schemas.microsoft.com/office/drawing/2014/main" id="{C63921BB-161E-4135-A152-58519C262B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5" name="Freeform 54">
              <a:extLst>
                <a:ext uri="{FF2B5EF4-FFF2-40B4-BE49-F238E27FC236}">
                  <a16:creationId xmlns:a16="http://schemas.microsoft.com/office/drawing/2014/main" id="{B6D7A211-0B1F-4C02-A9F3-006FB08102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6" name="Freeform 55">
              <a:extLst>
                <a:ext uri="{FF2B5EF4-FFF2-40B4-BE49-F238E27FC236}">
                  <a16:creationId xmlns:a16="http://schemas.microsoft.com/office/drawing/2014/main" id="{A0B3206B-507B-4015-A9A2-E0896DFADFD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7" name="Freeform 56">
              <a:extLst>
                <a:ext uri="{FF2B5EF4-FFF2-40B4-BE49-F238E27FC236}">
                  <a16:creationId xmlns:a16="http://schemas.microsoft.com/office/drawing/2014/main" id="{984BAC3F-9CA8-4015-A952-B9446F68D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8" name="Freeform 57">
              <a:extLst>
                <a:ext uri="{FF2B5EF4-FFF2-40B4-BE49-F238E27FC236}">
                  <a16:creationId xmlns:a16="http://schemas.microsoft.com/office/drawing/2014/main" id="{4CDFC29E-4326-4DB6-9AAB-572FEBFC9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49" name="Freeform 58">
              <a:extLst>
                <a:ext uri="{FF2B5EF4-FFF2-40B4-BE49-F238E27FC236}">
                  <a16:creationId xmlns:a16="http://schemas.microsoft.com/office/drawing/2014/main" id="{76FF4184-4BBE-41C5-9C00-615CF27EEC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0" name="Freeform 59">
              <a:extLst>
                <a:ext uri="{FF2B5EF4-FFF2-40B4-BE49-F238E27FC236}">
                  <a16:creationId xmlns:a16="http://schemas.microsoft.com/office/drawing/2014/main" id="{1DC69F4A-1996-4C8C-9C03-DD93CF4100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1" name="Freeform 60">
              <a:extLst>
                <a:ext uri="{FF2B5EF4-FFF2-40B4-BE49-F238E27FC236}">
                  <a16:creationId xmlns:a16="http://schemas.microsoft.com/office/drawing/2014/main" id="{756AAD03-1CA0-40B0-B5AC-5BA605B294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2" name="Freeform 61">
              <a:extLst>
                <a:ext uri="{FF2B5EF4-FFF2-40B4-BE49-F238E27FC236}">
                  <a16:creationId xmlns:a16="http://schemas.microsoft.com/office/drawing/2014/main" id="{5D3472D0-A7F1-4E13-9454-78B7364B2E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  <p:sp>
          <p:nvSpPr>
            <p:cNvPr id="253" name="Freeform 62">
              <a:extLst>
                <a:ext uri="{FF2B5EF4-FFF2-40B4-BE49-F238E27FC236}">
                  <a16:creationId xmlns:a16="http://schemas.microsoft.com/office/drawing/2014/main" id="{02302272-5BAA-46C1-8B4E-932590DED0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62164601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-part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ackground picture">
            <a:extLst>
              <a:ext uri="{FF2B5EF4-FFF2-40B4-BE49-F238E27FC236}">
                <a16:creationId xmlns:a16="http://schemas.microsoft.com/office/drawing/2014/main" id="{890DF213-662F-4F0F-AF3A-12E90D6AB403}"/>
              </a:ext>
            </a:extLst>
          </p:cNvPr>
          <p:cNvSpPr/>
          <p:nvPr userDrawn="1"/>
        </p:nvSpPr>
        <p:spPr>
          <a:xfrm>
            <a:off x="-1" y="-1"/>
            <a:ext cx="9153001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5330B-FE77-4BCD-A08E-734DC48FBD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6000" y="2498400"/>
            <a:ext cx="3578400" cy="1274400"/>
          </a:xfrm>
        </p:spPr>
        <p:txBody>
          <a:bodyPr tIns="90000" bIns="90000" anchor="t"/>
          <a:lstStyle>
            <a:lvl1pPr>
              <a:lnSpc>
                <a:spcPct val="100000"/>
              </a:lnSpc>
              <a:defRPr sz="3800"/>
            </a:lvl1pPr>
          </a:lstStyle>
          <a:p>
            <a:r>
              <a:rPr lang="en-AU" noProof="0" dirty="0"/>
              <a:t>Click to add title</a:t>
            </a:r>
          </a:p>
        </p:txBody>
      </p:sp>
      <p:sp>
        <p:nvSpPr>
          <p:cNvPr id="69" name="Subtitle 139">
            <a:extLst>
              <a:ext uri="{FF2B5EF4-FFF2-40B4-BE49-F238E27FC236}">
                <a16:creationId xmlns:a16="http://schemas.microsoft.com/office/drawing/2014/main" id="{DFE50FBB-C502-4D0B-8245-7273FBAD151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86083" y="4100400"/>
            <a:ext cx="3579152" cy="1191600"/>
          </a:xfrm>
          <a:custGeom>
            <a:avLst/>
            <a:gdLst>
              <a:gd name="connsiteX0" fmla="*/ 0 w 4780344"/>
              <a:gd name="connsiteY0" fmla="*/ 0 h 3228280"/>
              <a:gd name="connsiteX1" fmla="*/ 4780344 w 4780344"/>
              <a:gd name="connsiteY1" fmla="*/ 0 h 3228280"/>
              <a:gd name="connsiteX2" fmla="*/ 4780344 w 4780344"/>
              <a:gd name="connsiteY2" fmla="*/ 3228280 h 3228280"/>
              <a:gd name="connsiteX3" fmla="*/ 0 w 4780344"/>
              <a:gd name="connsiteY3" fmla="*/ 3228280 h 3228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80344" h="3228280">
                <a:moveTo>
                  <a:pt x="0" y="0"/>
                </a:moveTo>
                <a:lnTo>
                  <a:pt x="4780344" y="0"/>
                </a:lnTo>
                <a:lnTo>
                  <a:pt x="4780344" y="3228280"/>
                </a:lnTo>
                <a:lnTo>
                  <a:pt x="0" y="3228280"/>
                </a:lnTo>
                <a:close/>
              </a:path>
            </a:pathLst>
          </a:custGeom>
          <a:noFill/>
        </p:spPr>
        <p:txBody>
          <a:bodyPr wrap="square" lIns="90000" tIns="90000" rIns="90000" bIns="90000" anchor="t" anchorCtr="0">
            <a:noAutofit/>
          </a:bodyPr>
          <a:lstStyle>
            <a:lvl1pPr marL="0" indent="0" algn="l">
              <a:spcBef>
                <a:spcPts val="2400"/>
              </a:spcBef>
              <a:spcAft>
                <a:spcPts val="0"/>
              </a:spcAft>
              <a:buNone/>
              <a:defRPr sz="2000" b="1">
                <a:solidFill>
                  <a:schemeClr val="accent4"/>
                </a:solidFill>
                <a:latin typeface="+mn-lt"/>
              </a:defRPr>
            </a:lvl1pPr>
            <a:lvl2pPr marL="0" indent="0" algn="l">
              <a:spcBef>
                <a:spcPts val="2400"/>
              </a:spcBef>
              <a:buNone/>
              <a:defRPr sz="2000" b="1">
                <a:solidFill>
                  <a:schemeClr val="accent4"/>
                </a:solidFill>
              </a:defRPr>
            </a:lvl2pPr>
            <a:lvl3pPr marL="0" indent="0" algn="l">
              <a:buNone/>
              <a:defRPr sz="1800">
                <a:solidFill>
                  <a:schemeClr val="accent4"/>
                </a:solidFill>
              </a:defRPr>
            </a:lvl3pPr>
            <a:lvl4pPr marL="0" indent="0" algn="l">
              <a:buNone/>
              <a:defRPr sz="1600" b="0"/>
            </a:lvl4pPr>
            <a:lvl5pPr marL="0" indent="0" algn="l">
              <a:buNone/>
              <a:defRPr sz="1600"/>
            </a:lvl5pPr>
            <a:lvl6pPr marL="0" indent="0" algn="l">
              <a:buNone/>
              <a:defRPr sz="1600"/>
            </a:lvl6pPr>
            <a:lvl7pPr marL="0" indent="0" algn="l">
              <a:buNone/>
              <a:defRPr sz="1600"/>
            </a:lvl7pPr>
            <a:lvl8pPr marL="0" indent="0" algn="l">
              <a:buNone/>
              <a:defRPr sz="1600"/>
            </a:lvl8pPr>
            <a:lvl9pPr marL="0" indent="0" algn="l">
              <a:buNone/>
              <a:defRPr sz="1600">
                <a:solidFill>
                  <a:schemeClr val="accent4"/>
                </a:solidFill>
              </a:defRPr>
            </a:lvl9pPr>
          </a:lstStyle>
          <a:p>
            <a:pPr lvl="1"/>
            <a:r>
              <a:rPr lang="en-AU" noProof="0" dirty="0"/>
              <a:t>Two</a:t>
            </a:r>
          </a:p>
          <a:p>
            <a:pPr lvl="2"/>
            <a:r>
              <a:rPr lang="en-AU" noProof="0" dirty="0"/>
              <a:t>Three</a:t>
            </a:r>
          </a:p>
          <a:p>
            <a:pPr lvl="8"/>
            <a:r>
              <a:rPr lang="en-AU" noProof="0" dirty="0"/>
              <a:t>four</a:t>
            </a:r>
          </a:p>
        </p:txBody>
      </p:sp>
      <p:sp>
        <p:nvSpPr>
          <p:cNvPr id="132" name="Text Placeholder 140">
            <a:extLst>
              <a:ext uri="{FF2B5EF4-FFF2-40B4-BE49-F238E27FC236}">
                <a16:creationId xmlns:a16="http://schemas.microsoft.com/office/drawing/2014/main" id="{CF59814C-B444-4ECE-A32B-683E53AD205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79326" y="686887"/>
            <a:ext cx="2832628" cy="707231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600"/>
              </a:spcAft>
              <a:defRPr sz="1600" b="1">
                <a:solidFill>
                  <a:schemeClr val="tx2"/>
                </a:solidFill>
              </a:defRPr>
            </a:lvl1pPr>
            <a:lvl2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2pPr>
            <a:lvl3pPr marL="0" indent="0">
              <a:spcBef>
                <a:spcPts val="0"/>
              </a:spcBef>
              <a:buNone/>
              <a:defRPr sz="1600" b="0">
                <a:solidFill>
                  <a:schemeClr val="tx2"/>
                </a:solidFill>
              </a:defRPr>
            </a:lvl3pPr>
            <a:lvl4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4pPr>
            <a:lvl5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5pPr>
            <a:lvl6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6pPr>
            <a:lvl7pPr>
              <a:spcBef>
                <a:spcPts val="0"/>
              </a:spcBef>
              <a:defRPr sz="1600" b="0">
                <a:solidFill>
                  <a:schemeClr val="tx2"/>
                </a:solidFill>
              </a:defRPr>
            </a:lvl7pPr>
            <a:lvl8pPr>
              <a:spcBef>
                <a:spcPts val="0"/>
              </a:spcBef>
              <a:defRPr sz="1600">
                <a:solidFill>
                  <a:schemeClr val="tx2"/>
                </a:solidFill>
              </a:defRPr>
            </a:lvl8pPr>
            <a:lvl9pPr>
              <a:spcBef>
                <a:spcPts val="0"/>
              </a:spcBef>
              <a:defRPr sz="1600">
                <a:solidFill>
                  <a:schemeClr val="tx2"/>
                </a:solidFill>
              </a:defRPr>
            </a:lvl9pPr>
          </a:lstStyle>
          <a:p>
            <a:pPr lvl="0"/>
            <a:r>
              <a:rPr lang="en-AU" noProof="0" dirty="0"/>
              <a:t>Click to add Identifier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</a:t>
            </a:r>
          </a:p>
          <a:p>
            <a:pPr lvl="8"/>
            <a:r>
              <a:rPr lang="en-AU" noProof="0" dirty="0"/>
              <a:t>Fifth level</a:t>
            </a:r>
          </a:p>
        </p:txBody>
      </p:sp>
      <p:sp>
        <p:nvSpPr>
          <p:cNvPr id="66" name="Picture Placeholder 2">
            <a:extLst>
              <a:ext uri="{FF2B5EF4-FFF2-40B4-BE49-F238E27FC236}">
                <a16:creationId xmlns:a16="http://schemas.microsoft.com/office/drawing/2014/main" id="{A60525C7-BF5C-4763-BFD2-4489EB5B78B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75050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7" name="Picture Placeholder 2">
            <a:extLst>
              <a:ext uri="{FF2B5EF4-FFF2-40B4-BE49-F238E27FC236}">
                <a16:creationId xmlns:a16="http://schemas.microsoft.com/office/drawing/2014/main" id="{2B0AC9A8-08B7-4674-84A9-EE81504DB88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1951398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68" name="Picture Placeholder 2">
            <a:extLst>
              <a:ext uri="{FF2B5EF4-FFF2-40B4-BE49-F238E27FC236}">
                <a16:creationId xmlns:a16="http://schemas.microsoft.com/office/drawing/2014/main" id="{05998953-BBE0-4246-B9BC-50453554F00A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527746" y="5410207"/>
            <a:ext cx="1454741" cy="923925"/>
          </a:xfrm>
        </p:spPr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dirty="0"/>
              <a:t>Click to add partner logos</a:t>
            </a:r>
          </a:p>
        </p:txBody>
      </p:sp>
      <p:sp>
        <p:nvSpPr>
          <p:cNvPr id="74" name="Text Placeholder 135">
            <a:extLst>
              <a:ext uri="{FF2B5EF4-FFF2-40B4-BE49-F238E27FC236}">
                <a16:creationId xmlns:a16="http://schemas.microsoft.com/office/drawing/2014/main" id="{4AA778C4-F038-4603-85A2-34141147C1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359719" y="630906"/>
            <a:ext cx="216000" cy="10800"/>
          </a:xfrm>
          <a:solidFill>
            <a:schemeClr val="tx2"/>
          </a:solidFill>
        </p:spPr>
        <p:txBody>
          <a:bodyPr>
            <a:noAutofit/>
          </a:bodyPr>
          <a:lstStyle>
            <a:lvl1pPr>
              <a:defRPr sz="200">
                <a:solidFill>
                  <a:schemeClr val="accent2">
                    <a:alpha val="0"/>
                  </a:schemeClr>
                </a:solidFill>
              </a:defRPr>
            </a:lvl1pPr>
            <a:lvl2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2pPr>
            <a:lvl3pPr marL="0" indent="0">
              <a:defRPr sz="200">
                <a:solidFill>
                  <a:schemeClr val="accent2">
                    <a:alpha val="0"/>
                  </a:schemeClr>
                </a:solidFill>
              </a:defRPr>
            </a:lvl3pPr>
            <a:lvl4pPr>
              <a:defRPr sz="200">
                <a:solidFill>
                  <a:schemeClr val="accent2">
                    <a:alpha val="0"/>
                  </a:schemeClr>
                </a:solidFill>
              </a:defRPr>
            </a:lvl4pPr>
            <a:lvl5pPr>
              <a:defRPr sz="200">
                <a:solidFill>
                  <a:schemeClr val="tx2">
                    <a:alpha val="0"/>
                  </a:schemeClr>
                </a:solidFill>
              </a:defRPr>
            </a:lvl5pPr>
            <a:lvl6pPr>
              <a:defRPr sz="200">
                <a:solidFill>
                  <a:schemeClr val="tx2">
                    <a:alpha val="0"/>
                  </a:schemeClr>
                </a:solidFill>
              </a:defRPr>
            </a:lvl6pPr>
            <a:lvl7pPr>
              <a:defRPr sz="200">
                <a:solidFill>
                  <a:schemeClr val="tx2">
                    <a:alpha val="0"/>
                  </a:schemeClr>
                </a:solidFill>
              </a:defRPr>
            </a:lvl7pPr>
            <a:lvl8pPr>
              <a:defRPr sz="200">
                <a:solidFill>
                  <a:schemeClr val="tx2">
                    <a:alpha val="0"/>
                  </a:schemeClr>
                </a:solidFill>
              </a:defRPr>
            </a:lvl8pPr>
            <a:lvl9pPr>
              <a:defRPr sz="200">
                <a:solidFill>
                  <a:schemeClr val="tx2">
                    <a:alpha val="0"/>
                  </a:schemeClr>
                </a:solidFill>
              </a:defRPr>
            </a:lvl9pPr>
          </a:lstStyle>
          <a:p>
            <a:pPr lvl="0"/>
            <a:r>
              <a:rPr lang="en-AU" noProof="0" dirty="0"/>
              <a:t>    1</a:t>
            </a:r>
          </a:p>
          <a:p>
            <a:pPr lvl="1"/>
            <a:r>
              <a:rPr lang="en-AU" noProof="0" dirty="0"/>
              <a:t>2</a:t>
            </a:r>
          </a:p>
          <a:p>
            <a:pPr lvl="2"/>
            <a:r>
              <a:rPr lang="en-AU" noProof="0" dirty="0"/>
              <a:t>3</a:t>
            </a:r>
          </a:p>
          <a:p>
            <a:pPr lvl="3"/>
            <a:r>
              <a:rPr lang="en-AU" noProof="0" dirty="0"/>
              <a:t>4</a:t>
            </a:r>
          </a:p>
          <a:p>
            <a:pPr lvl="4"/>
            <a:r>
              <a:rPr lang="en-AU" noProof="0" dirty="0"/>
              <a:t>5</a:t>
            </a:r>
          </a:p>
          <a:p>
            <a:pPr lvl="5"/>
            <a:r>
              <a:rPr lang="en-AU" noProof="0" dirty="0"/>
              <a:t>6</a:t>
            </a:r>
          </a:p>
          <a:p>
            <a:pPr lvl="6"/>
            <a:r>
              <a:rPr lang="en-AU" noProof="0" dirty="0"/>
              <a:t>7</a:t>
            </a:r>
          </a:p>
          <a:p>
            <a:pPr lvl="7"/>
            <a:r>
              <a:rPr lang="en-AU" noProof="0" dirty="0"/>
              <a:t>8</a:t>
            </a:r>
          </a:p>
          <a:p>
            <a:pPr lvl="8"/>
            <a:r>
              <a:rPr lang="en-AU" noProof="0" dirty="0"/>
              <a:t>9   </a:t>
            </a:r>
          </a:p>
        </p:txBody>
      </p:sp>
      <p:sp>
        <p:nvSpPr>
          <p:cNvPr id="75" name="Picture Placeholder 74">
            <a:extLst>
              <a:ext uri="{FF2B5EF4-FFF2-40B4-BE49-F238E27FC236}">
                <a16:creationId xmlns:a16="http://schemas.microsoft.com/office/drawing/2014/main" id="{8A8C76C3-30D3-442D-B999-658DC30E69C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4122030" y="1032580"/>
            <a:ext cx="5030970" cy="5829165"/>
          </a:xfrm>
          <a:custGeom>
            <a:avLst/>
            <a:gdLst>
              <a:gd name="connsiteX0" fmla="*/ 5030970 w 5030970"/>
              <a:gd name="connsiteY0" fmla="*/ 0 h 5829165"/>
              <a:gd name="connsiteX1" fmla="*/ 5030970 w 5030970"/>
              <a:gd name="connsiteY1" fmla="*/ 3728125 h 5829165"/>
              <a:gd name="connsiteX2" fmla="*/ 5030970 w 5030970"/>
              <a:gd name="connsiteY2" fmla="*/ 4950795 h 5829165"/>
              <a:gd name="connsiteX3" fmla="*/ 5030970 w 5030970"/>
              <a:gd name="connsiteY3" fmla="*/ 5825420 h 5829165"/>
              <a:gd name="connsiteX4" fmla="*/ 1203343 w 5030970"/>
              <a:gd name="connsiteY4" fmla="*/ 5825420 h 5829165"/>
              <a:gd name="connsiteX5" fmla="*/ 1189166 w 5030970"/>
              <a:gd name="connsiteY5" fmla="*/ 5829165 h 5829165"/>
              <a:gd name="connsiteX6" fmla="*/ 957128 w 5030970"/>
              <a:gd name="connsiteY6" fmla="*/ 4950795 h 5829165"/>
              <a:gd name="connsiteX7" fmla="*/ 952075 w 5030970"/>
              <a:gd name="connsiteY7" fmla="*/ 4950795 h 5829165"/>
              <a:gd name="connsiteX8" fmla="*/ 0 w 5030970"/>
              <a:gd name="connsiteY8" fmla="*/ 1349609 h 58291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30970" h="5829165">
                <a:moveTo>
                  <a:pt x="5030970" y="0"/>
                </a:moveTo>
                <a:lnTo>
                  <a:pt x="5030970" y="3728125"/>
                </a:lnTo>
                <a:lnTo>
                  <a:pt x="5030970" y="4950795"/>
                </a:lnTo>
                <a:lnTo>
                  <a:pt x="5030970" y="5825420"/>
                </a:lnTo>
                <a:lnTo>
                  <a:pt x="1203343" y="5825420"/>
                </a:lnTo>
                <a:lnTo>
                  <a:pt x="1189166" y="5829165"/>
                </a:lnTo>
                <a:lnTo>
                  <a:pt x="957128" y="4950795"/>
                </a:lnTo>
                <a:lnTo>
                  <a:pt x="952075" y="4950795"/>
                </a:lnTo>
                <a:lnTo>
                  <a:pt x="0" y="1349609"/>
                </a:lnTo>
                <a:close/>
              </a:path>
            </a:pathLst>
          </a:custGeom>
          <a:noFill/>
        </p:spPr>
        <p:txBody>
          <a:bodyPr wrap="square" lIns="576000" tIns="1728000" rIns="360000" bIns="360000">
            <a:noAutofit/>
          </a:bodyPr>
          <a:lstStyle>
            <a:lvl1pPr algn="l"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AU" noProof="0" dirty="0"/>
              <a:t>Click central icon to add picture or pattern</a:t>
            </a:r>
          </a:p>
        </p:txBody>
      </p:sp>
      <p:grpSp>
        <p:nvGrpSpPr>
          <p:cNvPr id="133" name="Logo" descr="The University of Melbourne logo">
            <a:extLst>
              <a:ext uri="{FF2B5EF4-FFF2-40B4-BE49-F238E27FC236}">
                <a16:creationId xmlns:a16="http://schemas.microsoft.com/office/drawing/2014/main" id="{EEDF0969-53B1-44A0-8DF6-45900D9BEAD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607255" y="616633"/>
            <a:ext cx="1440000" cy="1443689"/>
            <a:chOff x="2864" y="1181"/>
            <a:chExt cx="1952" cy="1957"/>
          </a:xfrm>
        </p:grpSpPr>
        <p:sp>
          <p:nvSpPr>
            <p:cNvPr id="134" name="AutoShape 3">
              <a:extLst>
                <a:ext uri="{FF2B5EF4-FFF2-40B4-BE49-F238E27FC236}">
                  <a16:creationId xmlns:a16="http://schemas.microsoft.com/office/drawing/2014/main" id="{19A2099F-82AC-4D5D-888B-DAC48F1CB4E5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Rectangle 5">
              <a:extLst>
                <a:ext uri="{FF2B5EF4-FFF2-40B4-BE49-F238E27FC236}">
                  <a16:creationId xmlns:a16="http://schemas.microsoft.com/office/drawing/2014/main" id="{9C4B9C5A-B965-44B1-98B9-93B0F1DE6C4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6">
              <a:extLst>
                <a:ext uri="{FF2B5EF4-FFF2-40B4-BE49-F238E27FC236}">
                  <a16:creationId xmlns:a16="http://schemas.microsoft.com/office/drawing/2014/main" id="{1434A23D-964B-4295-A535-D6F6200C3B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7">
              <a:extLst>
                <a:ext uri="{FF2B5EF4-FFF2-40B4-BE49-F238E27FC236}">
                  <a16:creationId xmlns:a16="http://schemas.microsoft.com/office/drawing/2014/main" id="{C2D4040B-8648-488A-BDE6-76C3F00EDC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8">
              <a:extLst>
                <a:ext uri="{FF2B5EF4-FFF2-40B4-BE49-F238E27FC236}">
                  <a16:creationId xmlns:a16="http://schemas.microsoft.com/office/drawing/2014/main" id="{7FE6A7EF-7042-4DC5-9A82-F864CB0E46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9">
              <a:extLst>
                <a:ext uri="{FF2B5EF4-FFF2-40B4-BE49-F238E27FC236}">
                  <a16:creationId xmlns:a16="http://schemas.microsoft.com/office/drawing/2014/main" id="{6BA327C1-0C20-453C-9685-9A19D675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151E8CF1-6536-4EB0-9227-43CEFBC2A6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7D548CD7-C4F1-4E62-BD11-89EB371404E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8AAA7435-15EA-4DD0-8C4E-DF397F4B44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AC444245-DBBD-4EF5-8527-BC5A6B9554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6A7700CB-1749-4000-8712-7576E3E202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E8284FDE-7D59-4F7E-A593-FE357C23FE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56E97FD3-2439-495E-9CED-B00FAC87BE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9BF69514-4C74-4903-A556-4786BFFB2D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94FB72D9-3941-4D63-AAEA-5D8C875869B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A44BEDB4-0E40-4309-98BA-2B022616CA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4894922E-9BB1-42DC-B154-0D2FA6C2B8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Rectangle 21">
              <a:extLst>
                <a:ext uri="{FF2B5EF4-FFF2-40B4-BE49-F238E27FC236}">
                  <a16:creationId xmlns:a16="http://schemas.microsoft.com/office/drawing/2014/main" id="{8F0B02EF-6CD7-497A-8416-9203D706EA2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FFFE5A6E-BE44-427B-A63B-1348792C9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A9D95AD4-51FD-4BC1-A944-5D9801DF8E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A85240E6-E7EA-467F-8D5D-FC29EAEC5B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5B1224C5-9D05-4DA3-9D8A-DD247B08EC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C9B8D699-7174-463A-8FA0-E5F1B1CD0E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30768851-5318-4231-853F-76C3CDCD77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6B467BB-EC25-4D2C-BCA4-8EEBD39994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755C1353-4105-459D-8005-34E7D71B46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3DB7C414-4406-47EA-B728-C38B71F56A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A729E131-6F71-49FE-BA08-211DAD99A1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CBD93934-EDB7-4A50-8DB8-8623D46DF0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4">
              <a:extLst>
                <a:ext uri="{FF2B5EF4-FFF2-40B4-BE49-F238E27FC236}">
                  <a16:creationId xmlns:a16="http://schemas.microsoft.com/office/drawing/2014/main" id="{F2FD5D12-6BF8-4582-B136-199C190B9B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5">
              <a:extLst>
                <a:ext uri="{FF2B5EF4-FFF2-40B4-BE49-F238E27FC236}">
                  <a16:creationId xmlns:a16="http://schemas.microsoft.com/office/drawing/2014/main" id="{D5C054A4-8FF7-4C7F-8ABF-E4992E80E8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36">
              <a:extLst>
                <a:ext uri="{FF2B5EF4-FFF2-40B4-BE49-F238E27FC236}">
                  <a16:creationId xmlns:a16="http://schemas.microsoft.com/office/drawing/2014/main" id="{E9EEDCCE-A760-4104-8468-DF6CD487F1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37">
              <a:extLst>
                <a:ext uri="{FF2B5EF4-FFF2-40B4-BE49-F238E27FC236}">
                  <a16:creationId xmlns:a16="http://schemas.microsoft.com/office/drawing/2014/main" id="{C9FAD36D-4558-4126-BD35-1EF559FCF68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38">
              <a:extLst>
                <a:ext uri="{FF2B5EF4-FFF2-40B4-BE49-F238E27FC236}">
                  <a16:creationId xmlns:a16="http://schemas.microsoft.com/office/drawing/2014/main" id="{A31A7B4A-DD9A-4DD1-9F38-8B1678CF7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39">
              <a:extLst>
                <a:ext uri="{FF2B5EF4-FFF2-40B4-BE49-F238E27FC236}">
                  <a16:creationId xmlns:a16="http://schemas.microsoft.com/office/drawing/2014/main" id="{E7413065-3D87-4A2E-A803-75E056CE79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0">
              <a:extLst>
                <a:ext uri="{FF2B5EF4-FFF2-40B4-BE49-F238E27FC236}">
                  <a16:creationId xmlns:a16="http://schemas.microsoft.com/office/drawing/2014/main" id="{E55D8205-6E61-4CA7-A32D-442F3B1D08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1">
              <a:extLst>
                <a:ext uri="{FF2B5EF4-FFF2-40B4-BE49-F238E27FC236}">
                  <a16:creationId xmlns:a16="http://schemas.microsoft.com/office/drawing/2014/main" id="{EFF0C211-5D10-47DF-974A-A4AD21C5D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2">
              <a:extLst>
                <a:ext uri="{FF2B5EF4-FFF2-40B4-BE49-F238E27FC236}">
                  <a16:creationId xmlns:a16="http://schemas.microsoft.com/office/drawing/2014/main" id="{04AED5B5-2D67-4755-A04D-C8B2E7D9BF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3">
              <a:extLst>
                <a:ext uri="{FF2B5EF4-FFF2-40B4-BE49-F238E27FC236}">
                  <a16:creationId xmlns:a16="http://schemas.microsoft.com/office/drawing/2014/main" id="{9B4E303C-6126-4141-BD8E-481DF95E82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4">
              <a:extLst>
                <a:ext uri="{FF2B5EF4-FFF2-40B4-BE49-F238E27FC236}">
                  <a16:creationId xmlns:a16="http://schemas.microsoft.com/office/drawing/2014/main" id="{C715DB69-1A15-4523-9BC8-241609E0F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5">
              <a:extLst>
                <a:ext uri="{FF2B5EF4-FFF2-40B4-BE49-F238E27FC236}">
                  <a16:creationId xmlns:a16="http://schemas.microsoft.com/office/drawing/2014/main" id="{30CFD044-8BA0-4B49-8F46-6CF46E0477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46">
              <a:extLst>
                <a:ext uri="{FF2B5EF4-FFF2-40B4-BE49-F238E27FC236}">
                  <a16:creationId xmlns:a16="http://schemas.microsoft.com/office/drawing/2014/main" id="{D0535F04-7016-48AE-B2AD-1D5F985BD1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47">
              <a:extLst>
                <a:ext uri="{FF2B5EF4-FFF2-40B4-BE49-F238E27FC236}">
                  <a16:creationId xmlns:a16="http://schemas.microsoft.com/office/drawing/2014/main" id="{915B7E9C-CA44-4FC9-B5F5-E68A95D8B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48">
              <a:extLst>
                <a:ext uri="{FF2B5EF4-FFF2-40B4-BE49-F238E27FC236}">
                  <a16:creationId xmlns:a16="http://schemas.microsoft.com/office/drawing/2014/main" id="{A2EA4CD8-905E-4664-8D87-C6552A00E2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49">
              <a:extLst>
                <a:ext uri="{FF2B5EF4-FFF2-40B4-BE49-F238E27FC236}">
                  <a16:creationId xmlns:a16="http://schemas.microsoft.com/office/drawing/2014/main" id="{38ADEC8B-DC21-45BF-B053-9704A696DC4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0">
              <a:extLst>
                <a:ext uri="{FF2B5EF4-FFF2-40B4-BE49-F238E27FC236}">
                  <a16:creationId xmlns:a16="http://schemas.microsoft.com/office/drawing/2014/main" id="{0C84EF33-43EC-4714-A146-9ECBD8769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1">
              <a:extLst>
                <a:ext uri="{FF2B5EF4-FFF2-40B4-BE49-F238E27FC236}">
                  <a16:creationId xmlns:a16="http://schemas.microsoft.com/office/drawing/2014/main" id="{45197129-06CE-4542-847D-60EB4B46CF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2">
              <a:extLst>
                <a:ext uri="{FF2B5EF4-FFF2-40B4-BE49-F238E27FC236}">
                  <a16:creationId xmlns:a16="http://schemas.microsoft.com/office/drawing/2014/main" id="{49724149-D986-4562-81EA-4450338111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3" name="Freeform 53">
              <a:extLst>
                <a:ext uri="{FF2B5EF4-FFF2-40B4-BE49-F238E27FC236}">
                  <a16:creationId xmlns:a16="http://schemas.microsoft.com/office/drawing/2014/main" id="{33DD1268-DBDE-40B0-B3B0-FFBE574C5C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4" name="Freeform 54">
              <a:extLst>
                <a:ext uri="{FF2B5EF4-FFF2-40B4-BE49-F238E27FC236}">
                  <a16:creationId xmlns:a16="http://schemas.microsoft.com/office/drawing/2014/main" id="{59DEFC8A-7E72-434B-89E0-D3DE02631E5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5">
              <a:extLst>
                <a:ext uri="{FF2B5EF4-FFF2-40B4-BE49-F238E27FC236}">
                  <a16:creationId xmlns:a16="http://schemas.microsoft.com/office/drawing/2014/main" id="{F637DA00-54E2-444C-A560-F54995B314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6" name="Freeform 56">
              <a:extLst>
                <a:ext uri="{FF2B5EF4-FFF2-40B4-BE49-F238E27FC236}">
                  <a16:creationId xmlns:a16="http://schemas.microsoft.com/office/drawing/2014/main" id="{BFDB6D14-5F2A-43F1-BEF4-71D0E63A4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7" name="Freeform 57">
              <a:extLst>
                <a:ext uri="{FF2B5EF4-FFF2-40B4-BE49-F238E27FC236}">
                  <a16:creationId xmlns:a16="http://schemas.microsoft.com/office/drawing/2014/main" id="{5AE0B8F0-9F84-4595-9CCC-4CB85326F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8" name="Freeform 58">
              <a:extLst>
                <a:ext uri="{FF2B5EF4-FFF2-40B4-BE49-F238E27FC236}">
                  <a16:creationId xmlns:a16="http://schemas.microsoft.com/office/drawing/2014/main" id="{D9847DD5-AE1F-4448-A4F2-1CAFB69277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9" name="Freeform 59">
              <a:extLst>
                <a:ext uri="{FF2B5EF4-FFF2-40B4-BE49-F238E27FC236}">
                  <a16:creationId xmlns:a16="http://schemas.microsoft.com/office/drawing/2014/main" id="{76E7736D-FA04-4EB4-ACA3-36DF0EE2CB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0" name="Freeform 60">
              <a:extLst>
                <a:ext uri="{FF2B5EF4-FFF2-40B4-BE49-F238E27FC236}">
                  <a16:creationId xmlns:a16="http://schemas.microsoft.com/office/drawing/2014/main" id="{4D630A59-AEBF-44F1-9BEF-D9655EBCC1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1" name="Freeform 61">
              <a:extLst>
                <a:ext uri="{FF2B5EF4-FFF2-40B4-BE49-F238E27FC236}">
                  <a16:creationId xmlns:a16="http://schemas.microsoft.com/office/drawing/2014/main" id="{1E1D60D2-3F4A-4107-8038-2277529B5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92" name="Freeform 62">
              <a:extLst>
                <a:ext uri="{FF2B5EF4-FFF2-40B4-BE49-F238E27FC236}">
                  <a16:creationId xmlns:a16="http://schemas.microsoft.com/office/drawing/2014/main" id="{B112D252-340C-479F-BFBF-018D7C240D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39199586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51.xml"/><Relationship Id="rId39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59.xml"/><Relationship Id="rId42" Type="http://schemas.openxmlformats.org/officeDocument/2006/relationships/slideLayout" Target="../slideLayouts/slideLayout67.xml"/><Relationship Id="rId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41.xml"/><Relationship Id="rId29" Type="http://schemas.openxmlformats.org/officeDocument/2006/relationships/slideLayout" Target="../slideLayouts/slideLayout54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49.xml"/><Relationship Id="rId32" Type="http://schemas.openxmlformats.org/officeDocument/2006/relationships/slideLayout" Target="../slideLayouts/slideLayout57.xml"/><Relationship Id="rId37" Type="http://schemas.openxmlformats.org/officeDocument/2006/relationships/slideLayout" Target="../slideLayouts/slideLayout62.xml"/><Relationship Id="rId40" Type="http://schemas.openxmlformats.org/officeDocument/2006/relationships/slideLayout" Target="../slideLayouts/slideLayout65.xml"/><Relationship Id="rId45" Type="http://schemas.openxmlformats.org/officeDocument/2006/relationships/theme" Target="../theme/theme2.xml"/><Relationship Id="rId5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40.xml"/><Relationship Id="rId23" Type="http://schemas.openxmlformats.org/officeDocument/2006/relationships/slideLayout" Target="../slideLayouts/slideLayout48.xml"/><Relationship Id="rId28" Type="http://schemas.openxmlformats.org/officeDocument/2006/relationships/slideLayout" Target="../slideLayouts/slideLayout53.xml"/><Relationship Id="rId36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35.xml"/><Relationship Id="rId19" Type="http://schemas.openxmlformats.org/officeDocument/2006/relationships/slideLayout" Target="../slideLayouts/slideLayout44.xml"/><Relationship Id="rId31" Type="http://schemas.openxmlformats.org/officeDocument/2006/relationships/slideLayout" Target="../slideLayouts/slideLayout56.xml"/><Relationship Id="rId44" Type="http://schemas.openxmlformats.org/officeDocument/2006/relationships/slideLayout" Target="../slideLayouts/slideLayout69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9.xml"/><Relationship Id="rId22" Type="http://schemas.openxmlformats.org/officeDocument/2006/relationships/slideLayout" Target="../slideLayouts/slideLayout47.xml"/><Relationship Id="rId27" Type="http://schemas.openxmlformats.org/officeDocument/2006/relationships/slideLayout" Target="../slideLayouts/slideLayout52.xml"/><Relationship Id="rId30" Type="http://schemas.openxmlformats.org/officeDocument/2006/relationships/slideLayout" Target="../slideLayouts/slideLayout55.xml"/><Relationship Id="rId35" Type="http://schemas.openxmlformats.org/officeDocument/2006/relationships/slideLayout" Target="../slideLayouts/slideLayout60.xml"/><Relationship Id="rId43" Type="http://schemas.openxmlformats.org/officeDocument/2006/relationships/slideLayout" Target="../slideLayouts/slideLayout68.xml"/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2.xml"/><Relationship Id="rId25" Type="http://schemas.openxmlformats.org/officeDocument/2006/relationships/slideLayout" Target="../slideLayouts/slideLayout50.xml"/><Relationship Id="rId33" Type="http://schemas.openxmlformats.org/officeDocument/2006/relationships/slideLayout" Target="../slideLayouts/slideLayout58.xml"/><Relationship Id="rId38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45.xml"/><Relationship Id="rId41" Type="http://schemas.openxmlformats.org/officeDocument/2006/relationships/slideLayout" Target="../slideLayouts/slideLayout6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13" Type="http://schemas.openxmlformats.org/officeDocument/2006/relationships/slideLayout" Target="../slideLayouts/slideLayout82.xml"/><Relationship Id="rId18" Type="http://schemas.openxmlformats.org/officeDocument/2006/relationships/slideLayout" Target="../slideLayouts/slideLayout87.xml"/><Relationship Id="rId26" Type="http://schemas.openxmlformats.org/officeDocument/2006/relationships/theme" Target="../theme/theme3.xml"/><Relationship Id="rId3" Type="http://schemas.openxmlformats.org/officeDocument/2006/relationships/slideLayout" Target="../slideLayouts/slideLayout72.xml"/><Relationship Id="rId21" Type="http://schemas.openxmlformats.org/officeDocument/2006/relationships/slideLayout" Target="../slideLayouts/slideLayout90.xml"/><Relationship Id="rId7" Type="http://schemas.openxmlformats.org/officeDocument/2006/relationships/slideLayout" Target="../slideLayouts/slideLayout76.xml"/><Relationship Id="rId12" Type="http://schemas.openxmlformats.org/officeDocument/2006/relationships/slideLayout" Target="../slideLayouts/slideLayout81.xml"/><Relationship Id="rId17" Type="http://schemas.openxmlformats.org/officeDocument/2006/relationships/slideLayout" Target="../slideLayouts/slideLayout86.xml"/><Relationship Id="rId25" Type="http://schemas.openxmlformats.org/officeDocument/2006/relationships/slideLayout" Target="../slideLayouts/slideLayout94.xml"/><Relationship Id="rId2" Type="http://schemas.openxmlformats.org/officeDocument/2006/relationships/slideLayout" Target="../slideLayouts/slideLayout71.xml"/><Relationship Id="rId16" Type="http://schemas.openxmlformats.org/officeDocument/2006/relationships/slideLayout" Target="../slideLayouts/slideLayout85.xml"/><Relationship Id="rId20" Type="http://schemas.openxmlformats.org/officeDocument/2006/relationships/slideLayout" Target="../slideLayouts/slideLayout89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24" Type="http://schemas.openxmlformats.org/officeDocument/2006/relationships/slideLayout" Target="../slideLayouts/slideLayout93.xml"/><Relationship Id="rId5" Type="http://schemas.openxmlformats.org/officeDocument/2006/relationships/slideLayout" Target="../slideLayouts/slideLayout74.xml"/><Relationship Id="rId15" Type="http://schemas.openxmlformats.org/officeDocument/2006/relationships/slideLayout" Target="../slideLayouts/slideLayout84.xml"/><Relationship Id="rId23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79.xml"/><Relationship Id="rId19" Type="http://schemas.openxmlformats.org/officeDocument/2006/relationships/slideLayout" Target="../slideLayouts/slideLayout88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Relationship Id="rId14" Type="http://schemas.openxmlformats.org/officeDocument/2006/relationships/slideLayout" Target="../slideLayouts/slideLayout83.xml"/><Relationship Id="rId22" Type="http://schemas.openxmlformats.org/officeDocument/2006/relationships/slideLayout" Target="../slideLayouts/slideLayout9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GB" noProof="0"/>
              <a:t>Click to edit Master title style</a:t>
            </a:r>
            <a:endParaRPr lang="en-AU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AU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585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748A92B0-68F2-C54F-9B70-E9DEF91657B3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243" name="Logo">
            <a:extLst>
              <a:ext uri="{FF2B5EF4-FFF2-40B4-BE49-F238E27FC236}">
                <a16:creationId xmlns:a16="http://schemas.microsoft.com/office/drawing/2014/main" id="{10B109AB-C874-4A80-A1E4-F3A3AC0E4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244" name="AutoShape 3">
              <a:extLst>
                <a:ext uri="{FF2B5EF4-FFF2-40B4-BE49-F238E27FC236}">
                  <a16:creationId xmlns:a16="http://schemas.microsoft.com/office/drawing/2014/main" id="{7EB6AC4B-8B74-448B-AA29-8C83B2CD6BD6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Rectangle 5">
              <a:extLst>
                <a:ext uri="{FF2B5EF4-FFF2-40B4-BE49-F238E27FC236}">
                  <a16:creationId xmlns:a16="http://schemas.microsoft.com/office/drawing/2014/main" id="{818B5319-6FEE-4850-89C9-467814391D6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">
              <a:extLst>
                <a:ext uri="{FF2B5EF4-FFF2-40B4-BE49-F238E27FC236}">
                  <a16:creationId xmlns:a16="http://schemas.microsoft.com/office/drawing/2014/main" id="{0AF01425-EE43-40DE-957E-6EC99E3880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7">
              <a:extLst>
                <a:ext uri="{FF2B5EF4-FFF2-40B4-BE49-F238E27FC236}">
                  <a16:creationId xmlns:a16="http://schemas.microsoft.com/office/drawing/2014/main" id="{AD36EF20-735B-4B32-97EA-92986DF06D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8" name="Freeform 8">
              <a:extLst>
                <a:ext uri="{FF2B5EF4-FFF2-40B4-BE49-F238E27FC236}">
                  <a16:creationId xmlns:a16="http://schemas.microsoft.com/office/drawing/2014/main" id="{CE12F0BB-70E6-459F-A657-3727377649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9" name="Freeform 9">
              <a:extLst>
                <a:ext uri="{FF2B5EF4-FFF2-40B4-BE49-F238E27FC236}">
                  <a16:creationId xmlns:a16="http://schemas.microsoft.com/office/drawing/2014/main" id="{4DEA87C4-A8B0-4BAB-B44D-7553C0C5E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0" name="Freeform 10">
              <a:extLst>
                <a:ext uri="{FF2B5EF4-FFF2-40B4-BE49-F238E27FC236}">
                  <a16:creationId xmlns:a16="http://schemas.microsoft.com/office/drawing/2014/main" id="{3B2109E3-4D96-46F3-80CA-36C469DBAF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1" name="Freeform 11">
              <a:extLst>
                <a:ext uri="{FF2B5EF4-FFF2-40B4-BE49-F238E27FC236}">
                  <a16:creationId xmlns:a16="http://schemas.microsoft.com/office/drawing/2014/main" id="{9A65ABD4-2F80-48ED-9586-996B6D4B25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2" name="Freeform 12">
              <a:extLst>
                <a:ext uri="{FF2B5EF4-FFF2-40B4-BE49-F238E27FC236}">
                  <a16:creationId xmlns:a16="http://schemas.microsoft.com/office/drawing/2014/main" id="{010AD24B-1B5A-4AE2-88DA-B6DA4AE7F6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3" name="Freeform 13">
              <a:extLst>
                <a:ext uri="{FF2B5EF4-FFF2-40B4-BE49-F238E27FC236}">
                  <a16:creationId xmlns:a16="http://schemas.microsoft.com/office/drawing/2014/main" id="{C26A18C3-B362-4583-899A-39A3B1FF6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4" name="Freeform 14">
              <a:extLst>
                <a:ext uri="{FF2B5EF4-FFF2-40B4-BE49-F238E27FC236}">
                  <a16:creationId xmlns:a16="http://schemas.microsoft.com/office/drawing/2014/main" id="{75A20202-BC46-45E6-80A6-208C5A18708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5" name="Freeform 15">
              <a:extLst>
                <a:ext uri="{FF2B5EF4-FFF2-40B4-BE49-F238E27FC236}">
                  <a16:creationId xmlns:a16="http://schemas.microsoft.com/office/drawing/2014/main" id="{084CB548-6EDD-451D-86B2-60E12A8AFF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25F8FFA1-05FF-4B87-8A08-8F93112C0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7" name="Freeform 17">
              <a:extLst>
                <a:ext uri="{FF2B5EF4-FFF2-40B4-BE49-F238E27FC236}">
                  <a16:creationId xmlns:a16="http://schemas.microsoft.com/office/drawing/2014/main" id="{9DE83C18-5C9D-456C-BD2F-04E4DC7E82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8" name="Freeform 18">
              <a:extLst>
                <a:ext uri="{FF2B5EF4-FFF2-40B4-BE49-F238E27FC236}">
                  <a16:creationId xmlns:a16="http://schemas.microsoft.com/office/drawing/2014/main" id="{3D9729A0-7431-42D6-B3C0-A50B1F37BD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59" name="Freeform 19">
              <a:extLst>
                <a:ext uri="{FF2B5EF4-FFF2-40B4-BE49-F238E27FC236}">
                  <a16:creationId xmlns:a16="http://schemas.microsoft.com/office/drawing/2014/main" id="{5B283A52-6ECA-44BC-88FB-D25C3551D6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0" name="Freeform 20">
              <a:extLst>
                <a:ext uri="{FF2B5EF4-FFF2-40B4-BE49-F238E27FC236}">
                  <a16:creationId xmlns:a16="http://schemas.microsoft.com/office/drawing/2014/main" id="{E8973538-4017-4AD4-9B9C-8299C4D413F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1" name="Rectangle 21">
              <a:extLst>
                <a:ext uri="{FF2B5EF4-FFF2-40B4-BE49-F238E27FC236}">
                  <a16:creationId xmlns:a16="http://schemas.microsoft.com/office/drawing/2014/main" id="{ED45594E-FE63-4B02-8BFE-F27623E0059A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2" name="Freeform 22">
              <a:extLst>
                <a:ext uri="{FF2B5EF4-FFF2-40B4-BE49-F238E27FC236}">
                  <a16:creationId xmlns:a16="http://schemas.microsoft.com/office/drawing/2014/main" id="{032C4DC5-4FC3-4CD6-A5F9-D68CB605F2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3" name="Freeform 23">
              <a:extLst>
                <a:ext uri="{FF2B5EF4-FFF2-40B4-BE49-F238E27FC236}">
                  <a16:creationId xmlns:a16="http://schemas.microsoft.com/office/drawing/2014/main" id="{FA4D9B53-5E07-4261-9BCE-D261EA4D5B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4" name="Freeform 24">
              <a:extLst>
                <a:ext uri="{FF2B5EF4-FFF2-40B4-BE49-F238E27FC236}">
                  <a16:creationId xmlns:a16="http://schemas.microsoft.com/office/drawing/2014/main" id="{41D3032E-CDEE-4628-97B5-20B5ED1619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5" name="Freeform 25">
              <a:extLst>
                <a:ext uri="{FF2B5EF4-FFF2-40B4-BE49-F238E27FC236}">
                  <a16:creationId xmlns:a16="http://schemas.microsoft.com/office/drawing/2014/main" id="{96C04E23-D084-4BA4-8698-55662D0C4A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6" name="Freeform 26">
              <a:extLst>
                <a:ext uri="{FF2B5EF4-FFF2-40B4-BE49-F238E27FC236}">
                  <a16:creationId xmlns:a16="http://schemas.microsoft.com/office/drawing/2014/main" id="{2E873FF8-C701-4848-BB75-53E79F3F26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7" name="Freeform 27">
              <a:extLst>
                <a:ext uri="{FF2B5EF4-FFF2-40B4-BE49-F238E27FC236}">
                  <a16:creationId xmlns:a16="http://schemas.microsoft.com/office/drawing/2014/main" id="{99D61FDE-A0E9-4023-A115-06F59761A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8" name="Freeform 28">
              <a:extLst>
                <a:ext uri="{FF2B5EF4-FFF2-40B4-BE49-F238E27FC236}">
                  <a16:creationId xmlns:a16="http://schemas.microsoft.com/office/drawing/2014/main" id="{264E625C-71BF-42C5-8F97-A4540F0AEC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69" name="Freeform 29">
              <a:extLst>
                <a:ext uri="{FF2B5EF4-FFF2-40B4-BE49-F238E27FC236}">
                  <a16:creationId xmlns:a16="http://schemas.microsoft.com/office/drawing/2014/main" id="{7032F3D2-21E2-47FC-8661-70B84BBBF7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0" name="Freeform 30">
              <a:extLst>
                <a:ext uri="{FF2B5EF4-FFF2-40B4-BE49-F238E27FC236}">
                  <a16:creationId xmlns:a16="http://schemas.microsoft.com/office/drawing/2014/main" id="{1329B72A-6B21-4D5F-849C-463F7424A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1" name="Freeform 31">
              <a:extLst>
                <a:ext uri="{FF2B5EF4-FFF2-40B4-BE49-F238E27FC236}">
                  <a16:creationId xmlns:a16="http://schemas.microsoft.com/office/drawing/2014/main" id="{0BC9B370-A036-4F47-80FB-6E5BAD85E5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2" name="Freeform 32">
              <a:extLst>
                <a:ext uri="{FF2B5EF4-FFF2-40B4-BE49-F238E27FC236}">
                  <a16:creationId xmlns:a16="http://schemas.microsoft.com/office/drawing/2014/main" id="{C0A6B761-41BA-40A1-8CBC-713E93EC60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3" name="Freeform 34">
              <a:extLst>
                <a:ext uri="{FF2B5EF4-FFF2-40B4-BE49-F238E27FC236}">
                  <a16:creationId xmlns:a16="http://schemas.microsoft.com/office/drawing/2014/main" id="{B0EA4F54-49D3-4BD7-B0DF-92223FBC50C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4" name="Freeform 35">
              <a:extLst>
                <a:ext uri="{FF2B5EF4-FFF2-40B4-BE49-F238E27FC236}">
                  <a16:creationId xmlns:a16="http://schemas.microsoft.com/office/drawing/2014/main" id="{FA09D9E7-91C1-4546-AB1F-C5CC560A06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5" name="Freeform 36">
              <a:extLst>
                <a:ext uri="{FF2B5EF4-FFF2-40B4-BE49-F238E27FC236}">
                  <a16:creationId xmlns:a16="http://schemas.microsoft.com/office/drawing/2014/main" id="{3ED3064C-75FA-468D-8D31-882F4D58B4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6" name="Freeform 37">
              <a:extLst>
                <a:ext uri="{FF2B5EF4-FFF2-40B4-BE49-F238E27FC236}">
                  <a16:creationId xmlns:a16="http://schemas.microsoft.com/office/drawing/2014/main" id="{68D220D6-C7AF-4B65-9BFC-883493F4D4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7" name="Freeform 38">
              <a:extLst>
                <a:ext uri="{FF2B5EF4-FFF2-40B4-BE49-F238E27FC236}">
                  <a16:creationId xmlns:a16="http://schemas.microsoft.com/office/drawing/2014/main" id="{E1290535-1314-49DF-9ABD-15513857C2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8" name="Freeform 39">
              <a:extLst>
                <a:ext uri="{FF2B5EF4-FFF2-40B4-BE49-F238E27FC236}">
                  <a16:creationId xmlns:a16="http://schemas.microsoft.com/office/drawing/2014/main" id="{AADFF7CD-8DC0-442C-82DD-99F07411D4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79" name="Freeform 40">
              <a:extLst>
                <a:ext uri="{FF2B5EF4-FFF2-40B4-BE49-F238E27FC236}">
                  <a16:creationId xmlns:a16="http://schemas.microsoft.com/office/drawing/2014/main" id="{C98D974F-651C-4B46-9D6B-C869F97AAF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0" name="Freeform 41">
              <a:extLst>
                <a:ext uri="{FF2B5EF4-FFF2-40B4-BE49-F238E27FC236}">
                  <a16:creationId xmlns:a16="http://schemas.microsoft.com/office/drawing/2014/main" id="{F18AA89E-6D2F-49E9-AAB7-33D81C26A7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1" name="Freeform 42">
              <a:extLst>
                <a:ext uri="{FF2B5EF4-FFF2-40B4-BE49-F238E27FC236}">
                  <a16:creationId xmlns:a16="http://schemas.microsoft.com/office/drawing/2014/main" id="{643C4C7B-D3E8-400B-B938-BAC36EDF5E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2" name="Freeform 43">
              <a:extLst>
                <a:ext uri="{FF2B5EF4-FFF2-40B4-BE49-F238E27FC236}">
                  <a16:creationId xmlns:a16="http://schemas.microsoft.com/office/drawing/2014/main" id="{39A39533-D4A2-4BBA-9B85-AABE37AF61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3" name="Freeform 44">
              <a:extLst>
                <a:ext uri="{FF2B5EF4-FFF2-40B4-BE49-F238E27FC236}">
                  <a16:creationId xmlns:a16="http://schemas.microsoft.com/office/drawing/2014/main" id="{336FF3A4-2A83-46B0-BAED-601F83C6A9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4" name="Freeform 45">
              <a:extLst>
                <a:ext uri="{FF2B5EF4-FFF2-40B4-BE49-F238E27FC236}">
                  <a16:creationId xmlns:a16="http://schemas.microsoft.com/office/drawing/2014/main" id="{5F03CB4B-F373-47A8-9A9D-149CBC4509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5" name="Freeform 46">
              <a:extLst>
                <a:ext uri="{FF2B5EF4-FFF2-40B4-BE49-F238E27FC236}">
                  <a16:creationId xmlns:a16="http://schemas.microsoft.com/office/drawing/2014/main" id="{9AF231D7-96BB-4A58-98A9-9C38F6EBCA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6" name="Freeform 47">
              <a:extLst>
                <a:ext uri="{FF2B5EF4-FFF2-40B4-BE49-F238E27FC236}">
                  <a16:creationId xmlns:a16="http://schemas.microsoft.com/office/drawing/2014/main" id="{9699CB94-9797-4630-B9B1-00E1053B78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7" name="Freeform 48">
              <a:extLst>
                <a:ext uri="{FF2B5EF4-FFF2-40B4-BE49-F238E27FC236}">
                  <a16:creationId xmlns:a16="http://schemas.microsoft.com/office/drawing/2014/main" id="{532904E0-BD95-47FE-8467-AFAEFC6AAB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8" name="Freeform 49">
              <a:extLst>
                <a:ext uri="{FF2B5EF4-FFF2-40B4-BE49-F238E27FC236}">
                  <a16:creationId xmlns:a16="http://schemas.microsoft.com/office/drawing/2014/main" id="{EE067328-8325-4EDC-9B0E-249D98AF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89" name="Freeform 50">
              <a:extLst>
                <a:ext uri="{FF2B5EF4-FFF2-40B4-BE49-F238E27FC236}">
                  <a16:creationId xmlns:a16="http://schemas.microsoft.com/office/drawing/2014/main" id="{FE6D58E0-3CBC-4EF2-8602-1F1443409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A540C51A-ADC8-4601-B5AA-A99D0DAC90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00811B7-7E43-45EA-8E0E-370C388D72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1D818141-D0FA-4D72-B8AD-78E6BCBDF3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56C15302-16A9-421B-ABD2-0E2AE03A1A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3B36BC11-8A39-4060-89B3-3F68F20F51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9A604842-442A-4AC7-8CF8-AF3B6C0A76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8E5AF6BD-F9F0-4306-BE6A-01192D38ED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7" name="Freeform 58">
              <a:extLst>
                <a:ext uri="{FF2B5EF4-FFF2-40B4-BE49-F238E27FC236}">
                  <a16:creationId xmlns:a16="http://schemas.microsoft.com/office/drawing/2014/main" id="{AA64BF41-A39C-4080-9E34-4C723236C4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8" name="Freeform 59">
              <a:extLst>
                <a:ext uri="{FF2B5EF4-FFF2-40B4-BE49-F238E27FC236}">
                  <a16:creationId xmlns:a16="http://schemas.microsoft.com/office/drawing/2014/main" id="{B675F4D5-7A6D-4C8E-A9F0-360004B5E9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99" name="Freeform 60">
              <a:extLst>
                <a:ext uri="{FF2B5EF4-FFF2-40B4-BE49-F238E27FC236}">
                  <a16:creationId xmlns:a16="http://schemas.microsoft.com/office/drawing/2014/main" id="{85DEC662-1A2A-4AEA-8E4F-D3E1AD9E42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0" name="Freeform 61">
              <a:extLst>
                <a:ext uri="{FF2B5EF4-FFF2-40B4-BE49-F238E27FC236}">
                  <a16:creationId xmlns:a16="http://schemas.microsoft.com/office/drawing/2014/main" id="{0C30D195-16A6-4BE4-9295-10800D45BF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301" name="Freeform 62">
              <a:extLst>
                <a:ext uri="{FF2B5EF4-FFF2-40B4-BE49-F238E27FC236}">
                  <a16:creationId xmlns:a16="http://schemas.microsoft.com/office/drawing/2014/main" id="{F58BE6EC-96DF-47C7-977F-435A400B2D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1274833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666" r:id="rId2"/>
    <p:sldLayoutId id="2147483806" r:id="rId3"/>
    <p:sldLayoutId id="2147483805" r:id="rId4"/>
    <p:sldLayoutId id="2147483766" r:id="rId5"/>
    <p:sldLayoutId id="2147483667" r:id="rId6"/>
    <p:sldLayoutId id="2147483713" r:id="rId7"/>
    <p:sldLayoutId id="2147483668" r:id="rId8"/>
    <p:sldLayoutId id="2147483669" r:id="rId9"/>
    <p:sldLayoutId id="2147483807" r:id="rId10"/>
    <p:sldLayoutId id="2147483808" r:id="rId11"/>
    <p:sldLayoutId id="2147483809" r:id="rId12"/>
    <p:sldLayoutId id="2147483767" r:id="rId13"/>
    <p:sldLayoutId id="2147483670" r:id="rId14"/>
    <p:sldLayoutId id="2147483672" r:id="rId15"/>
    <p:sldLayoutId id="2147483673" r:id="rId16"/>
    <p:sldLayoutId id="2147483674" r:id="rId17"/>
    <p:sldLayoutId id="2147483816" r:id="rId18"/>
    <p:sldLayoutId id="2147483817" r:id="rId19"/>
    <p:sldLayoutId id="2147483810" r:id="rId20"/>
    <p:sldLayoutId id="2147483671" r:id="rId21"/>
    <p:sldLayoutId id="2147483811" r:id="rId22"/>
    <p:sldLayoutId id="2147483812" r:id="rId23"/>
    <p:sldLayoutId id="2147483813" r:id="rId24"/>
    <p:sldLayoutId id="2147483869" r:id="rId25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1576" y="6172508"/>
            <a:ext cx="51922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32B8D273-584F-634D-A0E5-2A4D9EAA06E2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68" name="Logo">
            <a:extLst>
              <a:ext uri="{FF2B5EF4-FFF2-40B4-BE49-F238E27FC236}">
                <a16:creationId xmlns:a16="http://schemas.microsoft.com/office/drawing/2014/main" id="{B803B149-B41B-499F-9FC0-955850A8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69" name="AutoShape 3">
              <a:extLst>
                <a:ext uri="{FF2B5EF4-FFF2-40B4-BE49-F238E27FC236}">
                  <a16:creationId xmlns:a16="http://schemas.microsoft.com/office/drawing/2014/main" id="{BBBCE4DB-013B-438C-9AA6-31C9EA32B514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0" name="Rectangle 5">
              <a:extLst>
                <a:ext uri="{FF2B5EF4-FFF2-40B4-BE49-F238E27FC236}">
                  <a16:creationId xmlns:a16="http://schemas.microsoft.com/office/drawing/2014/main" id="{7EA17C60-D41B-4A6A-94E8-5EAE0A2144A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70D13D2E-C1B0-4664-9A0C-EE805FAFAD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2" name="Freeform 7">
              <a:extLst>
                <a:ext uri="{FF2B5EF4-FFF2-40B4-BE49-F238E27FC236}">
                  <a16:creationId xmlns:a16="http://schemas.microsoft.com/office/drawing/2014/main" id="{49BEE1B4-4D5B-4ACA-97F5-ECB05AB168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E24F5D5C-EAB8-42D6-9839-F31D01F7E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4" name="Freeform 9">
              <a:extLst>
                <a:ext uri="{FF2B5EF4-FFF2-40B4-BE49-F238E27FC236}">
                  <a16:creationId xmlns:a16="http://schemas.microsoft.com/office/drawing/2014/main" id="{36F04913-2817-4D9D-B732-3891E2FEE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5" name="Freeform 10">
              <a:extLst>
                <a:ext uri="{FF2B5EF4-FFF2-40B4-BE49-F238E27FC236}">
                  <a16:creationId xmlns:a16="http://schemas.microsoft.com/office/drawing/2014/main" id="{F6F108D7-61FC-4552-A6C6-F776859AF2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6" name="Freeform 11">
              <a:extLst>
                <a:ext uri="{FF2B5EF4-FFF2-40B4-BE49-F238E27FC236}">
                  <a16:creationId xmlns:a16="http://schemas.microsoft.com/office/drawing/2014/main" id="{FCE61164-07A5-4E63-82D1-E78DFEF2F03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7" name="Freeform 12">
              <a:extLst>
                <a:ext uri="{FF2B5EF4-FFF2-40B4-BE49-F238E27FC236}">
                  <a16:creationId xmlns:a16="http://schemas.microsoft.com/office/drawing/2014/main" id="{8193CDC1-3782-4A48-9E1B-5819AB37BEA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8" name="Freeform 13">
              <a:extLst>
                <a:ext uri="{FF2B5EF4-FFF2-40B4-BE49-F238E27FC236}">
                  <a16:creationId xmlns:a16="http://schemas.microsoft.com/office/drawing/2014/main" id="{4B69E07D-C95A-4CF6-920A-6960ECC5B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79" name="Freeform 14">
              <a:extLst>
                <a:ext uri="{FF2B5EF4-FFF2-40B4-BE49-F238E27FC236}">
                  <a16:creationId xmlns:a16="http://schemas.microsoft.com/office/drawing/2014/main" id="{C0C3ED6E-B520-4207-89C0-1950FBDEC1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0" name="Freeform 15">
              <a:extLst>
                <a:ext uri="{FF2B5EF4-FFF2-40B4-BE49-F238E27FC236}">
                  <a16:creationId xmlns:a16="http://schemas.microsoft.com/office/drawing/2014/main" id="{D9D971AC-57A8-4611-9B43-6AEB7862F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27CDD09D-5D80-4974-8AA5-9B07C7EB31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2" name="Freeform 17">
              <a:extLst>
                <a:ext uri="{FF2B5EF4-FFF2-40B4-BE49-F238E27FC236}">
                  <a16:creationId xmlns:a16="http://schemas.microsoft.com/office/drawing/2014/main" id="{09C39240-3CC4-4B69-9A2F-3AC311418B0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3" name="Freeform 18">
              <a:extLst>
                <a:ext uri="{FF2B5EF4-FFF2-40B4-BE49-F238E27FC236}">
                  <a16:creationId xmlns:a16="http://schemas.microsoft.com/office/drawing/2014/main" id="{605D2F78-DA9B-4EA6-ABDB-70FA1F1264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EFC97DC7-387C-4BC1-AA4F-32D77EDD68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D29BE2EF-3C7B-46F0-8D9D-CBF48F11161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6" name="Rectangle 21">
              <a:extLst>
                <a:ext uri="{FF2B5EF4-FFF2-40B4-BE49-F238E27FC236}">
                  <a16:creationId xmlns:a16="http://schemas.microsoft.com/office/drawing/2014/main" id="{473CDD35-3F48-4542-A300-62387F98F46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7" name="Freeform 22">
              <a:extLst>
                <a:ext uri="{FF2B5EF4-FFF2-40B4-BE49-F238E27FC236}">
                  <a16:creationId xmlns:a16="http://schemas.microsoft.com/office/drawing/2014/main" id="{3A8C4509-24CA-4DE3-8A2E-92A441444C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8" name="Freeform 23">
              <a:extLst>
                <a:ext uri="{FF2B5EF4-FFF2-40B4-BE49-F238E27FC236}">
                  <a16:creationId xmlns:a16="http://schemas.microsoft.com/office/drawing/2014/main" id="{DBE8CE2B-9910-47C8-A1E7-DEC8FAE143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89" name="Freeform 24">
              <a:extLst>
                <a:ext uri="{FF2B5EF4-FFF2-40B4-BE49-F238E27FC236}">
                  <a16:creationId xmlns:a16="http://schemas.microsoft.com/office/drawing/2014/main" id="{74FDC894-02A9-483E-A481-581FBB1C828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0" name="Freeform 25">
              <a:extLst>
                <a:ext uri="{FF2B5EF4-FFF2-40B4-BE49-F238E27FC236}">
                  <a16:creationId xmlns:a16="http://schemas.microsoft.com/office/drawing/2014/main" id="{C22272A0-028A-4664-A327-9C81DC015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1" name="Freeform 26">
              <a:extLst>
                <a:ext uri="{FF2B5EF4-FFF2-40B4-BE49-F238E27FC236}">
                  <a16:creationId xmlns:a16="http://schemas.microsoft.com/office/drawing/2014/main" id="{3F29382A-05E1-4A4A-AEEB-11DA77A8DF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2" name="Freeform 27">
              <a:extLst>
                <a:ext uri="{FF2B5EF4-FFF2-40B4-BE49-F238E27FC236}">
                  <a16:creationId xmlns:a16="http://schemas.microsoft.com/office/drawing/2014/main" id="{37A5BC7C-B9A3-4B26-BD96-8E02FA5FD9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3" name="Freeform 28">
              <a:extLst>
                <a:ext uri="{FF2B5EF4-FFF2-40B4-BE49-F238E27FC236}">
                  <a16:creationId xmlns:a16="http://schemas.microsoft.com/office/drawing/2014/main" id="{95AC5666-A5A3-4CA4-805F-D4A933C208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4" name="Freeform 29">
              <a:extLst>
                <a:ext uri="{FF2B5EF4-FFF2-40B4-BE49-F238E27FC236}">
                  <a16:creationId xmlns:a16="http://schemas.microsoft.com/office/drawing/2014/main" id="{EE5663A9-BB55-47DD-8778-E6C08EC12B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5" name="Freeform 30">
              <a:extLst>
                <a:ext uri="{FF2B5EF4-FFF2-40B4-BE49-F238E27FC236}">
                  <a16:creationId xmlns:a16="http://schemas.microsoft.com/office/drawing/2014/main" id="{9567F58F-F6AE-4FB9-B57B-255001CEAE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6" name="Freeform 31">
              <a:extLst>
                <a:ext uri="{FF2B5EF4-FFF2-40B4-BE49-F238E27FC236}">
                  <a16:creationId xmlns:a16="http://schemas.microsoft.com/office/drawing/2014/main" id="{4608805A-7354-455D-B944-54AD0B3E12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7" name="Freeform 32">
              <a:extLst>
                <a:ext uri="{FF2B5EF4-FFF2-40B4-BE49-F238E27FC236}">
                  <a16:creationId xmlns:a16="http://schemas.microsoft.com/office/drawing/2014/main" id="{60F0B1EB-E094-4495-95C7-9E119EC3F5E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8" name="Freeform 34">
              <a:extLst>
                <a:ext uri="{FF2B5EF4-FFF2-40B4-BE49-F238E27FC236}">
                  <a16:creationId xmlns:a16="http://schemas.microsoft.com/office/drawing/2014/main" id="{FD329B09-36FF-4AA7-B532-2C3A18BA76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99" name="Freeform 35">
              <a:extLst>
                <a:ext uri="{FF2B5EF4-FFF2-40B4-BE49-F238E27FC236}">
                  <a16:creationId xmlns:a16="http://schemas.microsoft.com/office/drawing/2014/main" id="{2BCD7A5E-2351-40EE-B5B6-621C3DFD1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0" name="Freeform 36">
              <a:extLst>
                <a:ext uri="{FF2B5EF4-FFF2-40B4-BE49-F238E27FC236}">
                  <a16:creationId xmlns:a16="http://schemas.microsoft.com/office/drawing/2014/main" id="{935E87C7-1282-46FC-AEFB-A6EA30C5EC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1" name="Freeform 37">
              <a:extLst>
                <a:ext uri="{FF2B5EF4-FFF2-40B4-BE49-F238E27FC236}">
                  <a16:creationId xmlns:a16="http://schemas.microsoft.com/office/drawing/2014/main" id="{FF6329C9-6E47-4A52-92D7-1E0D844621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2" name="Freeform 38">
              <a:extLst>
                <a:ext uri="{FF2B5EF4-FFF2-40B4-BE49-F238E27FC236}">
                  <a16:creationId xmlns:a16="http://schemas.microsoft.com/office/drawing/2014/main" id="{AD5D3393-7BB8-4477-84C5-E7BA17C253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3" name="Freeform 39">
              <a:extLst>
                <a:ext uri="{FF2B5EF4-FFF2-40B4-BE49-F238E27FC236}">
                  <a16:creationId xmlns:a16="http://schemas.microsoft.com/office/drawing/2014/main" id="{76694368-C80D-4E9C-8EF5-9A9129563E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4" name="Freeform 40">
              <a:extLst>
                <a:ext uri="{FF2B5EF4-FFF2-40B4-BE49-F238E27FC236}">
                  <a16:creationId xmlns:a16="http://schemas.microsoft.com/office/drawing/2014/main" id="{CA445A90-D920-4111-ABBD-0DF49C2A7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5" name="Freeform 41">
              <a:extLst>
                <a:ext uri="{FF2B5EF4-FFF2-40B4-BE49-F238E27FC236}">
                  <a16:creationId xmlns:a16="http://schemas.microsoft.com/office/drawing/2014/main" id="{B275A268-F5D1-4581-A53C-5CF9650271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6" name="Freeform 42">
              <a:extLst>
                <a:ext uri="{FF2B5EF4-FFF2-40B4-BE49-F238E27FC236}">
                  <a16:creationId xmlns:a16="http://schemas.microsoft.com/office/drawing/2014/main" id="{371F787B-C49F-4BDC-90C0-ABC88B2367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7" name="Freeform 43">
              <a:extLst>
                <a:ext uri="{FF2B5EF4-FFF2-40B4-BE49-F238E27FC236}">
                  <a16:creationId xmlns:a16="http://schemas.microsoft.com/office/drawing/2014/main" id="{259540BD-2C80-4002-92A3-478FEFBEA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8" name="Freeform 44">
              <a:extLst>
                <a:ext uri="{FF2B5EF4-FFF2-40B4-BE49-F238E27FC236}">
                  <a16:creationId xmlns:a16="http://schemas.microsoft.com/office/drawing/2014/main" id="{9AF9A974-5C0B-41B5-BEB3-4B05E95D28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09" name="Freeform 45">
              <a:extLst>
                <a:ext uri="{FF2B5EF4-FFF2-40B4-BE49-F238E27FC236}">
                  <a16:creationId xmlns:a16="http://schemas.microsoft.com/office/drawing/2014/main" id="{8A318063-D5A8-4E5A-A59F-15204F378C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0" name="Freeform 46">
              <a:extLst>
                <a:ext uri="{FF2B5EF4-FFF2-40B4-BE49-F238E27FC236}">
                  <a16:creationId xmlns:a16="http://schemas.microsoft.com/office/drawing/2014/main" id="{792EDEEA-E3C2-437D-A056-D7EE9696FC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1" name="Freeform 47">
              <a:extLst>
                <a:ext uri="{FF2B5EF4-FFF2-40B4-BE49-F238E27FC236}">
                  <a16:creationId xmlns:a16="http://schemas.microsoft.com/office/drawing/2014/main" id="{BEF99913-A418-44A8-ACAC-E6C142451F7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2" name="Freeform 48">
              <a:extLst>
                <a:ext uri="{FF2B5EF4-FFF2-40B4-BE49-F238E27FC236}">
                  <a16:creationId xmlns:a16="http://schemas.microsoft.com/office/drawing/2014/main" id="{22F79EB7-775C-41F7-93C7-10B8FD3E2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3" name="Freeform 49">
              <a:extLst>
                <a:ext uri="{FF2B5EF4-FFF2-40B4-BE49-F238E27FC236}">
                  <a16:creationId xmlns:a16="http://schemas.microsoft.com/office/drawing/2014/main" id="{A474B33B-2511-4D94-9601-D21A6945F0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4" name="Freeform 50">
              <a:extLst>
                <a:ext uri="{FF2B5EF4-FFF2-40B4-BE49-F238E27FC236}">
                  <a16:creationId xmlns:a16="http://schemas.microsoft.com/office/drawing/2014/main" id="{B7752B3B-1142-40C5-BB5D-1022AB319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5" name="Freeform 51">
              <a:extLst>
                <a:ext uri="{FF2B5EF4-FFF2-40B4-BE49-F238E27FC236}">
                  <a16:creationId xmlns:a16="http://schemas.microsoft.com/office/drawing/2014/main" id="{FF04A30F-7554-4704-92C4-24A1FE2D29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6" name="Freeform 52">
              <a:extLst>
                <a:ext uri="{FF2B5EF4-FFF2-40B4-BE49-F238E27FC236}">
                  <a16:creationId xmlns:a16="http://schemas.microsoft.com/office/drawing/2014/main" id="{84B35B5F-9F52-4E51-9EBA-412A74420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7" name="Freeform 53">
              <a:extLst>
                <a:ext uri="{FF2B5EF4-FFF2-40B4-BE49-F238E27FC236}">
                  <a16:creationId xmlns:a16="http://schemas.microsoft.com/office/drawing/2014/main" id="{9F503DCF-B3C8-4F56-A3E7-3B8E1C4BD9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8" name="Freeform 54">
              <a:extLst>
                <a:ext uri="{FF2B5EF4-FFF2-40B4-BE49-F238E27FC236}">
                  <a16:creationId xmlns:a16="http://schemas.microsoft.com/office/drawing/2014/main" id="{926872D5-9C90-4A2F-BD60-32825FA331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19" name="Freeform 55">
              <a:extLst>
                <a:ext uri="{FF2B5EF4-FFF2-40B4-BE49-F238E27FC236}">
                  <a16:creationId xmlns:a16="http://schemas.microsoft.com/office/drawing/2014/main" id="{91C9239F-4EC6-481F-BE2A-5AB814759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0" name="Freeform 56">
              <a:extLst>
                <a:ext uri="{FF2B5EF4-FFF2-40B4-BE49-F238E27FC236}">
                  <a16:creationId xmlns:a16="http://schemas.microsoft.com/office/drawing/2014/main" id="{2B246FF1-5B38-4735-8A69-4DFAC0FDB1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1" name="Freeform 57">
              <a:extLst>
                <a:ext uri="{FF2B5EF4-FFF2-40B4-BE49-F238E27FC236}">
                  <a16:creationId xmlns:a16="http://schemas.microsoft.com/office/drawing/2014/main" id="{80E2F93F-CF62-4827-B469-BD1DC1C02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2" name="Freeform 58">
              <a:extLst>
                <a:ext uri="{FF2B5EF4-FFF2-40B4-BE49-F238E27FC236}">
                  <a16:creationId xmlns:a16="http://schemas.microsoft.com/office/drawing/2014/main" id="{7693AE98-AD59-4AA2-A2A3-1B7DF6DE2D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3" name="Freeform 59">
              <a:extLst>
                <a:ext uri="{FF2B5EF4-FFF2-40B4-BE49-F238E27FC236}">
                  <a16:creationId xmlns:a16="http://schemas.microsoft.com/office/drawing/2014/main" id="{E9529918-00E4-48E2-8A3E-555154E7BB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4" name="Freeform 60">
              <a:extLst>
                <a:ext uri="{FF2B5EF4-FFF2-40B4-BE49-F238E27FC236}">
                  <a16:creationId xmlns:a16="http://schemas.microsoft.com/office/drawing/2014/main" id="{C04C964F-D056-4A9C-BB02-E4C99C1AF7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5" name="Freeform 61">
              <a:extLst>
                <a:ext uri="{FF2B5EF4-FFF2-40B4-BE49-F238E27FC236}">
                  <a16:creationId xmlns:a16="http://schemas.microsoft.com/office/drawing/2014/main" id="{DBBECD31-03DE-4C1A-BFCA-95657470CC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26" name="Freeform 62">
              <a:extLst>
                <a:ext uri="{FF2B5EF4-FFF2-40B4-BE49-F238E27FC236}">
                  <a16:creationId xmlns:a16="http://schemas.microsoft.com/office/drawing/2014/main" id="{F7D50739-B912-4DA8-82D0-793DF547E7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437851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8" r:id="rId1"/>
    <p:sldLayoutId id="2147483819" r:id="rId2"/>
    <p:sldLayoutId id="2147483820" r:id="rId3"/>
    <p:sldLayoutId id="2147483821" r:id="rId4"/>
    <p:sldLayoutId id="2147483822" r:id="rId5"/>
    <p:sldLayoutId id="2147483823" r:id="rId6"/>
    <p:sldLayoutId id="2147483824" r:id="rId7"/>
    <p:sldLayoutId id="2147483825" r:id="rId8"/>
    <p:sldLayoutId id="2147483826" r:id="rId9"/>
    <p:sldLayoutId id="2147483827" r:id="rId10"/>
    <p:sldLayoutId id="2147483828" r:id="rId11"/>
    <p:sldLayoutId id="2147483829" r:id="rId12"/>
    <p:sldLayoutId id="2147483830" r:id="rId13"/>
    <p:sldLayoutId id="2147483831" r:id="rId14"/>
    <p:sldLayoutId id="2147483832" r:id="rId15"/>
    <p:sldLayoutId id="2147483868" r:id="rId16"/>
    <p:sldLayoutId id="2147483833" r:id="rId17"/>
    <p:sldLayoutId id="2147483834" r:id="rId18"/>
    <p:sldLayoutId id="2147483835" r:id="rId19"/>
    <p:sldLayoutId id="2147483836" r:id="rId20"/>
    <p:sldLayoutId id="2147483837" r:id="rId21"/>
    <p:sldLayoutId id="2147483838" r:id="rId22"/>
    <p:sldLayoutId id="2147483839" r:id="rId23"/>
    <p:sldLayoutId id="2147483840" r:id="rId24"/>
    <p:sldLayoutId id="2147483841" r:id="rId25"/>
    <p:sldLayoutId id="2147483842" r:id="rId26"/>
    <p:sldLayoutId id="2147483843" r:id="rId27"/>
    <p:sldLayoutId id="2147483772" r:id="rId28"/>
    <p:sldLayoutId id="2147483773" r:id="rId29"/>
    <p:sldLayoutId id="2147483774" r:id="rId30"/>
    <p:sldLayoutId id="2147483775" r:id="rId31"/>
    <p:sldLayoutId id="2147483844" r:id="rId32"/>
    <p:sldLayoutId id="2147483845" r:id="rId33"/>
    <p:sldLayoutId id="2147483846" r:id="rId34"/>
    <p:sldLayoutId id="2147483779" r:id="rId35"/>
    <p:sldLayoutId id="2147483780" r:id="rId36"/>
    <p:sldLayoutId id="2147483781" r:id="rId37"/>
    <p:sldLayoutId id="2147483782" r:id="rId38"/>
    <p:sldLayoutId id="2147483783" r:id="rId39"/>
    <p:sldLayoutId id="2147483866" r:id="rId40"/>
    <p:sldLayoutId id="2147483867" r:id="rId41"/>
    <p:sldLayoutId id="2147483847" r:id="rId42"/>
    <p:sldLayoutId id="2147483848" r:id="rId43"/>
    <p:sldLayoutId id="2147483849" r:id="rId44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Background shape">
            <a:extLst>
              <a:ext uri="{FF2B5EF4-FFF2-40B4-BE49-F238E27FC236}">
                <a16:creationId xmlns:a16="http://schemas.microsoft.com/office/drawing/2014/main" id="{6C02D648-4BAC-4912-B2BF-F533637F57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7" y="0"/>
            <a:ext cx="6433456" cy="2650285"/>
          </a:xfrm>
          <a:custGeom>
            <a:avLst/>
            <a:gdLst>
              <a:gd name="connsiteX0" fmla="*/ 0 w 6433456"/>
              <a:gd name="connsiteY0" fmla="*/ 0 h 2650285"/>
              <a:gd name="connsiteX1" fmla="*/ 6185409 w 6433456"/>
              <a:gd name="connsiteY1" fmla="*/ 0 h 2650285"/>
              <a:gd name="connsiteX2" fmla="*/ 6433456 w 6433456"/>
              <a:gd name="connsiteY2" fmla="*/ 924909 h 2650285"/>
              <a:gd name="connsiteX3" fmla="*/ 0 w 6433456"/>
              <a:gd name="connsiteY3" fmla="*/ 2650285 h 2650285"/>
              <a:gd name="connsiteX4" fmla="*/ 0 w 6433456"/>
              <a:gd name="connsiteY4" fmla="*/ 0 h 2650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33456" h="2650285">
                <a:moveTo>
                  <a:pt x="0" y="0"/>
                </a:moveTo>
                <a:lnTo>
                  <a:pt x="6185409" y="0"/>
                </a:lnTo>
                <a:lnTo>
                  <a:pt x="6433456" y="924909"/>
                </a:lnTo>
                <a:lnTo>
                  <a:pt x="0" y="265028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9561C-11B4-4CC4-B271-3E59C981A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7357" y="395066"/>
            <a:ext cx="7516216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AU" noProof="0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81F4D-4B89-424A-BC66-199E1E666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6571" y="1532415"/>
            <a:ext cx="8467006" cy="43769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AU" noProof="0" dirty="0"/>
              <a:t>Edit Master text styles</a:t>
            </a:r>
          </a:p>
          <a:p>
            <a:pPr lvl="1"/>
            <a:r>
              <a:rPr lang="en-AU" noProof="0" dirty="0"/>
              <a:t>Second level</a:t>
            </a:r>
          </a:p>
          <a:p>
            <a:pPr lvl="2"/>
            <a:r>
              <a:rPr lang="en-AU" noProof="0" dirty="0"/>
              <a:t>Third level</a:t>
            </a:r>
          </a:p>
          <a:p>
            <a:pPr lvl="3"/>
            <a:r>
              <a:rPr lang="en-AU" noProof="0" dirty="0"/>
              <a:t>Fourth level</a:t>
            </a:r>
          </a:p>
          <a:p>
            <a:pPr lvl="4"/>
            <a:r>
              <a:rPr lang="en-AU" noProof="0" dirty="0"/>
              <a:t>Fifth level</a:t>
            </a:r>
          </a:p>
          <a:p>
            <a:pPr lvl="5"/>
            <a:r>
              <a:rPr lang="en-AU" noProof="0" dirty="0"/>
              <a:t>Six</a:t>
            </a:r>
          </a:p>
          <a:p>
            <a:pPr lvl="6"/>
            <a:r>
              <a:rPr lang="en-AU" noProof="0" dirty="0"/>
              <a:t>Seven</a:t>
            </a:r>
          </a:p>
          <a:p>
            <a:pPr lvl="7"/>
            <a:r>
              <a:rPr lang="en-AU" noProof="0" dirty="0"/>
              <a:t>Eight</a:t>
            </a:r>
          </a:p>
          <a:p>
            <a:pPr lvl="8"/>
            <a:r>
              <a:rPr lang="en-AU" noProof="0" dirty="0"/>
              <a:t>nine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DE430-5DBA-4DE1-9C36-C5FAED4EAF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6571" y="6172508"/>
            <a:ext cx="5937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AU" noProof="0"/>
              <a:t>Digital ethics team</a:t>
            </a:r>
            <a:endParaRPr lang="en-AU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6D8956-3042-4F51-A765-52197DEBA8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309737" y="6172508"/>
            <a:ext cx="186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4D32A0B6-1771-BA4E-AF1D-602E9E3F98D3}" type="datetime1">
              <a:rPr lang="en-AU" noProof="0" smtClean="0"/>
              <a:t>21/5/21</a:t>
            </a:fld>
            <a:endParaRPr lang="en-AU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2F550-8FDF-4424-AA18-C45633333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0048" y="6172508"/>
            <a:ext cx="565261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C22DD25-61AE-413C-B4D2-EF2365C9B2E1}" type="slidenum">
              <a:rPr lang="en-AU" noProof="0" smtClean="0"/>
              <a:pPr/>
              <a:t>‹#›</a:t>
            </a:fld>
            <a:endParaRPr lang="en-AU" noProof="0" dirty="0"/>
          </a:p>
        </p:txBody>
      </p:sp>
      <p:grpSp>
        <p:nvGrpSpPr>
          <p:cNvPr id="130" name="Logo">
            <a:extLst>
              <a:ext uri="{FF2B5EF4-FFF2-40B4-BE49-F238E27FC236}">
                <a16:creationId xmlns:a16="http://schemas.microsoft.com/office/drawing/2014/main" id="{306309D1-1A80-489B-9D19-DC11A2F31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23071" y="432000"/>
            <a:ext cx="718160" cy="720000"/>
            <a:chOff x="2864" y="1181"/>
            <a:chExt cx="1952" cy="1957"/>
          </a:xfrm>
        </p:grpSpPr>
        <p:sp>
          <p:nvSpPr>
            <p:cNvPr id="131" name="AutoShape 3">
              <a:extLst>
                <a:ext uri="{FF2B5EF4-FFF2-40B4-BE49-F238E27FC236}">
                  <a16:creationId xmlns:a16="http://schemas.microsoft.com/office/drawing/2014/main" id="{53E8B148-3FFC-4AE7-96CE-14D77B08706B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864" y="1182"/>
              <a:ext cx="1952" cy="19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2" name="Rectangle 5">
              <a:extLst>
                <a:ext uri="{FF2B5EF4-FFF2-40B4-BE49-F238E27FC236}">
                  <a16:creationId xmlns:a16="http://schemas.microsoft.com/office/drawing/2014/main" id="{5595D8AB-BC6B-4221-9044-E5611AD4330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2865" y="1181"/>
              <a:ext cx="1950" cy="195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E8FDD948-1479-49ED-A944-B04F4EB804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463"/>
              <a:ext cx="90" cy="109"/>
            </a:xfrm>
            <a:custGeom>
              <a:avLst/>
              <a:gdLst>
                <a:gd name="T0" fmla="*/ 5 w 132"/>
                <a:gd name="T1" fmla="*/ 4 h 160"/>
                <a:gd name="T2" fmla="*/ 0 w 132"/>
                <a:gd name="T3" fmla="*/ 26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8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5 w 132"/>
                <a:gd name="T75" fmla="*/ 4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5" y="4"/>
                  </a:moveTo>
                  <a:cubicBezTo>
                    <a:pt x="4" y="5"/>
                    <a:pt x="0" y="24"/>
                    <a:pt x="0" y="26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6" y="27"/>
                    <a:pt x="9" y="21"/>
                    <a:pt x="9" y="21"/>
                  </a:cubicBezTo>
                  <a:cubicBezTo>
                    <a:pt x="12" y="17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B6A5E821-D9FB-4AA4-AAD7-26841E8273E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87" y="2465"/>
              <a:ext cx="111" cy="107"/>
            </a:xfrm>
            <a:custGeom>
              <a:avLst/>
              <a:gdLst>
                <a:gd name="T0" fmla="*/ 134 w 164"/>
                <a:gd name="T1" fmla="*/ 0 h 157"/>
                <a:gd name="T2" fmla="*/ 111 w 164"/>
                <a:gd name="T3" fmla="*/ 0 h 157"/>
                <a:gd name="T4" fmla="*/ 110 w 164"/>
                <a:gd name="T5" fmla="*/ 6 h 157"/>
                <a:gd name="T6" fmla="*/ 124 w 164"/>
                <a:gd name="T7" fmla="*/ 16 h 157"/>
                <a:gd name="T8" fmla="*/ 124 w 164"/>
                <a:gd name="T9" fmla="*/ 65 h 157"/>
                <a:gd name="T10" fmla="*/ 38 w 164"/>
                <a:gd name="T11" fmla="*/ 60 h 157"/>
                <a:gd name="T12" fmla="*/ 45 w 164"/>
                <a:gd name="T13" fmla="*/ 6 h 157"/>
                <a:gd name="T14" fmla="*/ 53 w 164"/>
                <a:gd name="T15" fmla="*/ 3 h 157"/>
                <a:gd name="T16" fmla="*/ 31 w 164"/>
                <a:gd name="T17" fmla="*/ 0 h 157"/>
                <a:gd name="T18" fmla="*/ 25 w 164"/>
                <a:gd name="T19" fmla="*/ 0 h 157"/>
                <a:gd name="T20" fmla="*/ 0 w 164"/>
                <a:gd name="T21" fmla="*/ 3 h 157"/>
                <a:gd name="T22" fmla="*/ 10 w 164"/>
                <a:gd name="T23" fmla="*/ 6 h 157"/>
                <a:gd name="T24" fmla="*/ 18 w 164"/>
                <a:gd name="T25" fmla="*/ 60 h 157"/>
                <a:gd name="T26" fmla="*/ 17 w 164"/>
                <a:gd name="T27" fmla="*/ 141 h 157"/>
                <a:gd name="T28" fmla="*/ 6 w 164"/>
                <a:gd name="T29" fmla="*/ 151 h 157"/>
                <a:gd name="T30" fmla="*/ 8 w 164"/>
                <a:gd name="T31" fmla="*/ 157 h 157"/>
                <a:gd name="T32" fmla="*/ 28 w 164"/>
                <a:gd name="T33" fmla="*/ 157 h 157"/>
                <a:gd name="T34" fmla="*/ 53 w 164"/>
                <a:gd name="T35" fmla="*/ 157 h 157"/>
                <a:gd name="T36" fmla="*/ 55 w 164"/>
                <a:gd name="T37" fmla="*/ 151 h 157"/>
                <a:gd name="T38" fmla="*/ 39 w 164"/>
                <a:gd name="T39" fmla="*/ 141 h 157"/>
                <a:gd name="T40" fmla="*/ 38 w 164"/>
                <a:gd name="T41" fmla="*/ 75 h 157"/>
                <a:gd name="T42" fmla="*/ 124 w 164"/>
                <a:gd name="T43" fmla="*/ 96 h 157"/>
                <a:gd name="T44" fmla="*/ 118 w 164"/>
                <a:gd name="T45" fmla="*/ 150 h 157"/>
                <a:gd name="T46" fmla="*/ 109 w 164"/>
                <a:gd name="T47" fmla="*/ 154 h 157"/>
                <a:gd name="T48" fmla="*/ 131 w 164"/>
                <a:gd name="T49" fmla="*/ 157 h 157"/>
                <a:gd name="T50" fmla="*/ 137 w 164"/>
                <a:gd name="T51" fmla="*/ 157 h 157"/>
                <a:gd name="T52" fmla="*/ 164 w 164"/>
                <a:gd name="T53" fmla="*/ 154 h 157"/>
                <a:gd name="T54" fmla="*/ 152 w 164"/>
                <a:gd name="T55" fmla="*/ 150 h 157"/>
                <a:gd name="T56" fmla="*/ 144 w 164"/>
                <a:gd name="T57" fmla="*/ 96 h 157"/>
                <a:gd name="T58" fmla="*/ 145 w 164"/>
                <a:gd name="T59" fmla="*/ 16 h 157"/>
                <a:gd name="T60" fmla="*/ 156 w 164"/>
                <a:gd name="T61" fmla="*/ 6 h 157"/>
                <a:gd name="T62" fmla="*/ 154 w 164"/>
                <a:gd name="T6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4" h="157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0" y="0"/>
                    <a:pt x="106" y="0"/>
                    <a:pt x="106" y="3"/>
                  </a:cubicBezTo>
                  <a:cubicBezTo>
                    <a:pt x="106" y="4"/>
                    <a:pt x="108" y="6"/>
                    <a:pt x="110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22" y="7"/>
                    <a:pt x="123" y="10"/>
                    <a:pt x="124" y="16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5"/>
                    <a:pt x="124" y="65"/>
                    <a:pt x="124" y="65"/>
                  </a:cubicBezTo>
                  <a:cubicBezTo>
                    <a:pt x="38" y="64"/>
                    <a:pt x="38" y="64"/>
                    <a:pt x="38" y="64"/>
                  </a:cubicBezTo>
                  <a:cubicBezTo>
                    <a:pt x="38" y="60"/>
                    <a:pt x="38" y="60"/>
                    <a:pt x="38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39" y="10"/>
                    <a:pt x="40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1"/>
                    <a:pt x="51" y="0"/>
                    <a:pt x="48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7" y="16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7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30" y="157"/>
                    <a:pt x="30" y="157"/>
                    <a:pt x="30" y="157"/>
                  </a:cubicBezTo>
                  <a:cubicBezTo>
                    <a:pt x="53" y="157"/>
                    <a:pt x="53" y="157"/>
                    <a:pt x="53" y="157"/>
                  </a:cubicBezTo>
                  <a:cubicBezTo>
                    <a:pt x="57" y="157"/>
                    <a:pt x="58" y="155"/>
                    <a:pt x="58" y="154"/>
                  </a:cubicBezTo>
                  <a:cubicBezTo>
                    <a:pt x="58" y="153"/>
                    <a:pt x="57" y="151"/>
                    <a:pt x="55" y="151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41" y="150"/>
                    <a:pt x="40" y="147"/>
                    <a:pt x="39" y="141"/>
                  </a:cubicBezTo>
                  <a:cubicBezTo>
                    <a:pt x="38" y="132"/>
                    <a:pt x="38" y="116"/>
                    <a:pt x="38" y="96"/>
                  </a:cubicBezTo>
                  <a:cubicBezTo>
                    <a:pt x="38" y="75"/>
                    <a:pt x="38" y="75"/>
                    <a:pt x="38" y="75"/>
                  </a:cubicBezTo>
                  <a:cubicBezTo>
                    <a:pt x="124" y="75"/>
                    <a:pt x="124" y="75"/>
                    <a:pt x="124" y="75"/>
                  </a:cubicBezTo>
                  <a:cubicBezTo>
                    <a:pt x="124" y="96"/>
                    <a:pt x="124" y="96"/>
                    <a:pt x="124" y="96"/>
                  </a:cubicBezTo>
                  <a:cubicBezTo>
                    <a:pt x="124" y="116"/>
                    <a:pt x="124" y="132"/>
                    <a:pt x="123" y="141"/>
                  </a:cubicBezTo>
                  <a:cubicBezTo>
                    <a:pt x="122" y="146"/>
                    <a:pt x="121" y="150"/>
                    <a:pt x="118" y="150"/>
                  </a:cubicBezTo>
                  <a:cubicBezTo>
                    <a:pt x="118" y="150"/>
                    <a:pt x="113" y="151"/>
                    <a:pt x="113" y="151"/>
                  </a:cubicBezTo>
                  <a:cubicBezTo>
                    <a:pt x="110" y="151"/>
                    <a:pt x="109" y="153"/>
                    <a:pt x="109" y="154"/>
                  </a:cubicBezTo>
                  <a:cubicBezTo>
                    <a:pt x="109" y="157"/>
                    <a:pt x="113" y="157"/>
                    <a:pt x="114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7" y="157"/>
                    <a:pt x="137" y="157"/>
                    <a:pt x="137" y="157"/>
                  </a:cubicBezTo>
                  <a:cubicBezTo>
                    <a:pt x="159" y="157"/>
                    <a:pt x="159" y="157"/>
                    <a:pt x="159" y="157"/>
                  </a:cubicBezTo>
                  <a:cubicBezTo>
                    <a:pt x="164" y="157"/>
                    <a:pt x="164" y="155"/>
                    <a:pt x="164" y="154"/>
                  </a:cubicBezTo>
                  <a:cubicBezTo>
                    <a:pt x="164" y="153"/>
                    <a:pt x="163" y="151"/>
                    <a:pt x="161" y="151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7" y="150"/>
                    <a:pt x="146" y="147"/>
                    <a:pt x="145" y="141"/>
                  </a:cubicBezTo>
                  <a:cubicBezTo>
                    <a:pt x="144" y="132"/>
                    <a:pt x="144" y="116"/>
                    <a:pt x="144" y="96"/>
                  </a:cubicBezTo>
                  <a:cubicBezTo>
                    <a:pt x="144" y="60"/>
                    <a:pt x="144" y="60"/>
                    <a:pt x="144" y="60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9"/>
                    <a:pt x="147" y="7"/>
                    <a:pt x="151" y="6"/>
                  </a:cubicBezTo>
                  <a:cubicBezTo>
                    <a:pt x="156" y="6"/>
                    <a:pt x="156" y="6"/>
                    <a:pt x="156" y="6"/>
                  </a:cubicBezTo>
                  <a:cubicBezTo>
                    <a:pt x="158" y="6"/>
                    <a:pt x="159" y="4"/>
                    <a:pt x="159" y="3"/>
                  </a:cubicBezTo>
                  <a:cubicBezTo>
                    <a:pt x="159" y="0"/>
                    <a:pt x="155" y="0"/>
                    <a:pt x="154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5" name="Freeform 8">
              <a:extLst>
                <a:ext uri="{FF2B5EF4-FFF2-40B4-BE49-F238E27FC236}">
                  <a16:creationId xmlns:a16="http://schemas.microsoft.com/office/drawing/2014/main" id="{3E111E6F-E832-494E-B349-A5A45DA17D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12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5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3 w 94"/>
                <a:gd name="T15" fmla="*/ 8 h 160"/>
                <a:gd name="T16" fmla="*/ 10 w 94"/>
                <a:gd name="T17" fmla="*/ 8 h 160"/>
                <a:gd name="T18" fmla="*/ 17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6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4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8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7 w 94"/>
                <a:gd name="T49" fmla="*/ 133 h 160"/>
                <a:gd name="T50" fmla="*/ 79 w 94"/>
                <a:gd name="T51" fmla="*/ 146 h 160"/>
                <a:gd name="T52" fmla="*/ 60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6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5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5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6 h 160"/>
                <a:gd name="T98" fmla="*/ 87 w 94"/>
                <a:gd name="T99" fmla="*/ 13 h 160"/>
                <a:gd name="T100" fmla="*/ 88 w 94"/>
                <a:gd name="T101" fmla="*/ 6 h 160"/>
                <a:gd name="T102" fmla="*/ 89 w 94"/>
                <a:gd name="T103" fmla="*/ 3 h 160"/>
                <a:gd name="T104" fmla="*/ 86 w 94"/>
                <a:gd name="T105" fmla="*/ 0 h 160"/>
                <a:gd name="T106" fmla="*/ 84 w 94"/>
                <a:gd name="T107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8" y="160"/>
                    <a:pt x="78" y="160"/>
                    <a:pt x="78" y="160"/>
                  </a:cubicBezTo>
                  <a:cubicBezTo>
                    <a:pt x="86" y="160"/>
                    <a:pt x="89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8" y="129"/>
                    <a:pt x="88" y="131"/>
                    <a:pt x="87" y="133"/>
                  </a:cubicBezTo>
                  <a:cubicBezTo>
                    <a:pt x="86" y="141"/>
                    <a:pt x="84" y="144"/>
                    <a:pt x="79" y="146"/>
                  </a:cubicBezTo>
                  <a:cubicBezTo>
                    <a:pt x="74" y="149"/>
                    <a:pt x="65" y="149"/>
                    <a:pt x="60" y="149"/>
                  </a:cubicBezTo>
                  <a:cubicBezTo>
                    <a:pt x="40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4" y="82"/>
                    <a:pt x="76" y="85"/>
                    <a:pt x="76" y="88"/>
                  </a:cubicBezTo>
                  <a:cubicBezTo>
                    <a:pt x="76" y="88"/>
                    <a:pt x="77" y="94"/>
                    <a:pt x="77" y="94"/>
                  </a:cubicBezTo>
                  <a:cubicBezTo>
                    <a:pt x="77" y="96"/>
                    <a:pt x="78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5" y="67"/>
                    <a:pt x="85" y="67"/>
                    <a:pt x="85" y="67"/>
                  </a:cubicBezTo>
                  <a:cubicBezTo>
                    <a:pt x="85" y="64"/>
                    <a:pt x="83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7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40" y="13"/>
                    <a:pt x="62" y="13"/>
                    <a:pt x="65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79" y="19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5" y="30"/>
                    <a:pt x="86" y="27"/>
                  </a:cubicBezTo>
                  <a:cubicBezTo>
                    <a:pt x="86" y="27"/>
                    <a:pt x="87" y="16"/>
                    <a:pt x="87" y="16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3"/>
                    <a:pt x="88" y="6"/>
                    <a:pt x="88" y="6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6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1E8A5B36-7BDD-46F1-8FBA-888746DA08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2465"/>
              <a:ext cx="106" cy="109"/>
            </a:xfrm>
            <a:custGeom>
              <a:avLst/>
              <a:gdLst>
                <a:gd name="T0" fmla="*/ 138 w 156"/>
                <a:gd name="T1" fmla="*/ 0 h 160"/>
                <a:gd name="T2" fmla="*/ 134 w 156"/>
                <a:gd name="T3" fmla="*/ 0 h 160"/>
                <a:gd name="T4" fmla="*/ 132 w 156"/>
                <a:gd name="T5" fmla="*/ 0 h 160"/>
                <a:gd name="T6" fmla="*/ 113 w 156"/>
                <a:gd name="T7" fmla="*/ 0 h 160"/>
                <a:gd name="T8" fmla="*/ 108 w 156"/>
                <a:gd name="T9" fmla="*/ 3 h 160"/>
                <a:gd name="T10" fmla="*/ 111 w 156"/>
                <a:gd name="T11" fmla="*/ 6 h 160"/>
                <a:gd name="T12" fmla="*/ 118 w 156"/>
                <a:gd name="T13" fmla="*/ 6 h 160"/>
                <a:gd name="T14" fmla="*/ 125 w 156"/>
                <a:gd name="T15" fmla="*/ 16 h 160"/>
                <a:gd name="T16" fmla="*/ 126 w 156"/>
                <a:gd name="T17" fmla="*/ 60 h 160"/>
                <a:gd name="T18" fmla="*/ 126 w 156"/>
                <a:gd name="T19" fmla="*/ 86 h 160"/>
                <a:gd name="T20" fmla="*/ 114 w 156"/>
                <a:gd name="T21" fmla="*/ 135 h 160"/>
                <a:gd name="T22" fmla="*/ 83 w 156"/>
                <a:gd name="T23" fmla="*/ 149 h 160"/>
                <a:gd name="T24" fmla="*/ 54 w 156"/>
                <a:gd name="T25" fmla="*/ 138 h 160"/>
                <a:gd name="T26" fmla="*/ 39 w 156"/>
                <a:gd name="T27" fmla="*/ 89 h 160"/>
                <a:gd name="T28" fmla="*/ 39 w 156"/>
                <a:gd name="T29" fmla="*/ 60 h 160"/>
                <a:gd name="T30" fmla="*/ 39 w 156"/>
                <a:gd name="T31" fmla="*/ 16 h 160"/>
                <a:gd name="T32" fmla="*/ 45 w 156"/>
                <a:gd name="T33" fmla="*/ 6 h 160"/>
                <a:gd name="T34" fmla="*/ 50 w 156"/>
                <a:gd name="T35" fmla="*/ 6 h 160"/>
                <a:gd name="T36" fmla="*/ 53 w 156"/>
                <a:gd name="T37" fmla="*/ 3 h 160"/>
                <a:gd name="T38" fmla="*/ 49 w 156"/>
                <a:gd name="T39" fmla="*/ 0 h 160"/>
                <a:gd name="T40" fmla="*/ 34 w 156"/>
                <a:gd name="T41" fmla="*/ 0 h 160"/>
                <a:gd name="T42" fmla="*/ 28 w 156"/>
                <a:gd name="T43" fmla="*/ 0 h 160"/>
                <a:gd name="T44" fmla="*/ 24 w 156"/>
                <a:gd name="T45" fmla="*/ 0 h 160"/>
                <a:gd name="T46" fmla="*/ 5 w 156"/>
                <a:gd name="T47" fmla="*/ 0 h 160"/>
                <a:gd name="T48" fmla="*/ 0 w 156"/>
                <a:gd name="T49" fmla="*/ 3 h 160"/>
                <a:gd name="T50" fmla="*/ 3 w 156"/>
                <a:gd name="T51" fmla="*/ 6 h 160"/>
                <a:gd name="T52" fmla="*/ 10 w 156"/>
                <a:gd name="T53" fmla="*/ 6 h 160"/>
                <a:gd name="T54" fmla="*/ 17 w 156"/>
                <a:gd name="T55" fmla="*/ 16 h 160"/>
                <a:gd name="T56" fmla="*/ 18 w 156"/>
                <a:gd name="T57" fmla="*/ 60 h 160"/>
                <a:gd name="T58" fmla="*/ 18 w 156"/>
                <a:gd name="T59" fmla="*/ 90 h 160"/>
                <a:gd name="T60" fmla="*/ 36 w 156"/>
                <a:gd name="T61" fmla="*/ 145 h 160"/>
                <a:gd name="T62" fmla="*/ 79 w 156"/>
                <a:gd name="T63" fmla="*/ 160 h 160"/>
                <a:gd name="T64" fmla="*/ 122 w 156"/>
                <a:gd name="T65" fmla="*/ 145 h 160"/>
                <a:gd name="T66" fmla="*/ 142 w 156"/>
                <a:gd name="T67" fmla="*/ 82 h 160"/>
                <a:gd name="T68" fmla="*/ 142 w 156"/>
                <a:gd name="T69" fmla="*/ 60 h 160"/>
                <a:gd name="T70" fmla="*/ 142 w 156"/>
                <a:gd name="T71" fmla="*/ 16 h 160"/>
                <a:gd name="T72" fmla="*/ 148 w 156"/>
                <a:gd name="T73" fmla="*/ 6 h 160"/>
                <a:gd name="T74" fmla="*/ 153 w 156"/>
                <a:gd name="T75" fmla="*/ 6 h 160"/>
                <a:gd name="T76" fmla="*/ 156 w 156"/>
                <a:gd name="T77" fmla="*/ 3 h 160"/>
                <a:gd name="T78" fmla="*/ 152 w 156"/>
                <a:gd name="T79" fmla="*/ 0 h 160"/>
                <a:gd name="T80" fmla="*/ 138 w 156"/>
                <a:gd name="T8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56" h="160">
                  <a:moveTo>
                    <a:pt x="138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2" y="0"/>
                    <a:pt x="108" y="0"/>
                    <a:pt x="108" y="3"/>
                  </a:cubicBezTo>
                  <a:cubicBezTo>
                    <a:pt x="108" y="4"/>
                    <a:pt x="109" y="6"/>
                    <a:pt x="111" y="6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24" y="7"/>
                    <a:pt x="125" y="10"/>
                    <a:pt x="125" y="16"/>
                  </a:cubicBezTo>
                  <a:cubicBezTo>
                    <a:pt x="125" y="16"/>
                    <a:pt x="126" y="60"/>
                    <a:pt x="126" y="60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6" y="110"/>
                    <a:pt x="122" y="125"/>
                    <a:pt x="114" y="135"/>
                  </a:cubicBezTo>
                  <a:cubicBezTo>
                    <a:pt x="107" y="144"/>
                    <a:pt x="95" y="149"/>
                    <a:pt x="83" y="149"/>
                  </a:cubicBezTo>
                  <a:cubicBezTo>
                    <a:pt x="72" y="149"/>
                    <a:pt x="63" y="147"/>
                    <a:pt x="54" y="138"/>
                  </a:cubicBezTo>
                  <a:cubicBezTo>
                    <a:pt x="46" y="131"/>
                    <a:pt x="39" y="120"/>
                    <a:pt x="39" y="8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9"/>
                    <a:pt x="41" y="7"/>
                    <a:pt x="45" y="6"/>
                  </a:cubicBezTo>
                  <a:cubicBezTo>
                    <a:pt x="45" y="6"/>
                    <a:pt x="50" y="6"/>
                    <a:pt x="50" y="6"/>
                  </a:cubicBezTo>
                  <a:cubicBezTo>
                    <a:pt x="52" y="6"/>
                    <a:pt x="53" y="4"/>
                    <a:pt x="53" y="3"/>
                  </a:cubicBezTo>
                  <a:cubicBezTo>
                    <a:pt x="53" y="0"/>
                    <a:pt x="50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123"/>
                    <a:pt x="28" y="137"/>
                    <a:pt x="36" y="145"/>
                  </a:cubicBezTo>
                  <a:cubicBezTo>
                    <a:pt x="50" y="158"/>
                    <a:pt x="69" y="160"/>
                    <a:pt x="79" y="160"/>
                  </a:cubicBezTo>
                  <a:cubicBezTo>
                    <a:pt x="90" y="160"/>
                    <a:pt x="107" y="159"/>
                    <a:pt x="122" y="145"/>
                  </a:cubicBezTo>
                  <a:cubicBezTo>
                    <a:pt x="140" y="129"/>
                    <a:pt x="142" y="103"/>
                    <a:pt x="142" y="82"/>
                  </a:cubicBezTo>
                  <a:cubicBezTo>
                    <a:pt x="142" y="60"/>
                    <a:pt x="142" y="60"/>
                    <a:pt x="142" y="60"/>
                  </a:cubicBezTo>
                  <a:cubicBezTo>
                    <a:pt x="142" y="16"/>
                    <a:pt x="142" y="16"/>
                    <a:pt x="142" y="16"/>
                  </a:cubicBezTo>
                  <a:cubicBezTo>
                    <a:pt x="143" y="9"/>
                    <a:pt x="144" y="7"/>
                    <a:pt x="148" y="6"/>
                  </a:cubicBezTo>
                  <a:cubicBezTo>
                    <a:pt x="149" y="6"/>
                    <a:pt x="153" y="6"/>
                    <a:pt x="153" y="6"/>
                  </a:cubicBezTo>
                  <a:cubicBezTo>
                    <a:pt x="155" y="6"/>
                    <a:pt x="156" y="4"/>
                    <a:pt x="156" y="3"/>
                  </a:cubicBezTo>
                  <a:cubicBezTo>
                    <a:pt x="156" y="0"/>
                    <a:pt x="153" y="0"/>
                    <a:pt x="152" y="0"/>
                  </a:cubicBezTo>
                  <a:lnTo>
                    <a:pt x="1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A5593ADF-6E06-4513-B71F-E39C5F8138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3" y="2463"/>
              <a:ext cx="114" cy="110"/>
            </a:xfrm>
            <a:custGeom>
              <a:avLst/>
              <a:gdLst>
                <a:gd name="T0" fmla="*/ 17 w 168"/>
                <a:gd name="T1" fmla="*/ 12 h 162"/>
                <a:gd name="T2" fmla="*/ 17 w 168"/>
                <a:gd name="T3" fmla="*/ 129 h 162"/>
                <a:gd name="T4" fmla="*/ 12 w 168"/>
                <a:gd name="T5" fmla="*/ 153 h 162"/>
                <a:gd name="T6" fmla="*/ 4 w 168"/>
                <a:gd name="T7" fmla="*/ 154 h 162"/>
                <a:gd name="T8" fmla="*/ 0 w 168"/>
                <a:gd name="T9" fmla="*/ 157 h 162"/>
                <a:gd name="T10" fmla="*/ 5 w 168"/>
                <a:gd name="T11" fmla="*/ 160 h 162"/>
                <a:gd name="T12" fmla="*/ 22 w 168"/>
                <a:gd name="T13" fmla="*/ 160 h 162"/>
                <a:gd name="T14" fmla="*/ 25 w 168"/>
                <a:gd name="T15" fmla="*/ 160 h 162"/>
                <a:gd name="T16" fmla="*/ 28 w 168"/>
                <a:gd name="T17" fmla="*/ 160 h 162"/>
                <a:gd name="T18" fmla="*/ 46 w 168"/>
                <a:gd name="T19" fmla="*/ 160 h 162"/>
                <a:gd name="T20" fmla="*/ 52 w 168"/>
                <a:gd name="T21" fmla="*/ 157 h 162"/>
                <a:gd name="T22" fmla="*/ 49 w 168"/>
                <a:gd name="T23" fmla="*/ 154 h 162"/>
                <a:gd name="T24" fmla="*/ 39 w 168"/>
                <a:gd name="T25" fmla="*/ 153 h 162"/>
                <a:gd name="T26" fmla="*/ 32 w 168"/>
                <a:gd name="T27" fmla="*/ 131 h 162"/>
                <a:gd name="T28" fmla="*/ 29 w 168"/>
                <a:gd name="T29" fmla="*/ 37 h 162"/>
                <a:gd name="T30" fmla="*/ 80 w 168"/>
                <a:gd name="T31" fmla="*/ 93 h 162"/>
                <a:gd name="T32" fmla="*/ 133 w 168"/>
                <a:gd name="T33" fmla="*/ 148 h 162"/>
                <a:gd name="T34" fmla="*/ 149 w 168"/>
                <a:gd name="T35" fmla="*/ 162 h 162"/>
                <a:gd name="T36" fmla="*/ 153 w 168"/>
                <a:gd name="T37" fmla="*/ 146 h 162"/>
                <a:gd name="T38" fmla="*/ 153 w 168"/>
                <a:gd name="T39" fmla="*/ 26 h 162"/>
                <a:gd name="T40" fmla="*/ 159 w 168"/>
                <a:gd name="T41" fmla="*/ 9 h 162"/>
                <a:gd name="T42" fmla="*/ 164 w 168"/>
                <a:gd name="T43" fmla="*/ 9 h 162"/>
                <a:gd name="T44" fmla="*/ 168 w 168"/>
                <a:gd name="T45" fmla="*/ 6 h 162"/>
                <a:gd name="T46" fmla="*/ 163 w 168"/>
                <a:gd name="T47" fmla="*/ 3 h 162"/>
                <a:gd name="T48" fmla="*/ 149 w 168"/>
                <a:gd name="T49" fmla="*/ 3 h 162"/>
                <a:gd name="T50" fmla="*/ 145 w 168"/>
                <a:gd name="T51" fmla="*/ 3 h 162"/>
                <a:gd name="T52" fmla="*/ 141 w 168"/>
                <a:gd name="T53" fmla="*/ 3 h 162"/>
                <a:gd name="T54" fmla="*/ 124 w 168"/>
                <a:gd name="T55" fmla="*/ 3 h 162"/>
                <a:gd name="T56" fmla="*/ 118 w 168"/>
                <a:gd name="T57" fmla="*/ 6 h 162"/>
                <a:gd name="T58" fmla="*/ 121 w 168"/>
                <a:gd name="T59" fmla="*/ 9 h 162"/>
                <a:gd name="T60" fmla="*/ 131 w 168"/>
                <a:gd name="T61" fmla="*/ 10 h 162"/>
                <a:gd name="T62" fmla="*/ 138 w 168"/>
                <a:gd name="T63" fmla="*/ 28 h 162"/>
                <a:gd name="T64" fmla="*/ 140 w 168"/>
                <a:gd name="T65" fmla="*/ 127 h 162"/>
                <a:gd name="T66" fmla="*/ 125 w 168"/>
                <a:gd name="T67" fmla="*/ 111 h 162"/>
                <a:gd name="T68" fmla="*/ 94 w 168"/>
                <a:gd name="T69" fmla="*/ 77 h 162"/>
                <a:gd name="T70" fmla="*/ 27 w 168"/>
                <a:gd name="T71" fmla="*/ 5 h 162"/>
                <a:gd name="T72" fmla="*/ 21 w 168"/>
                <a:gd name="T73" fmla="*/ 0 h 162"/>
                <a:gd name="T74" fmla="*/ 17 w 168"/>
                <a:gd name="T75" fmla="*/ 1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68" h="162">
                  <a:moveTo>
                    <a:pt x="17" y="12"/>
                  </a:moveTo>
                  <a:cubicBezTo>
                    <a:pt x="17" y="129"/>
                    <a:pt x="17" y="129"/>
                    <a:pt x="17" y="129"/>
                  </a:cubicBezTo>
                  <a:cubicBezTo>
                    <a:pt x="17" y="147"/>
                    <a:pt x="16" y="152"/>
                    <a:pt x="12" y="153"/>
                  </a:cubicBezTo>
                  <a:cubicBezTo>
                    <a:pt x="11" y="153"/>
                    <a:pt x="4" y="154"/>
                    <a:pt x="4" y="154"/>
                  </a:cubicBezTo>
                  <a:cubicBezTo>
                    <a:pt x="1" y="154"/>
                    <a:pt x="0" y="156"/>
                    <a:pt x="0" y="157"/>
                  </a:cubicBezTo>
                  <a:cubicBezTo>
                    <a:pt x="0" y="160"/>
                    <a:pt x="4" y="160"/>
                    <a:pt x="5" y="160"/>
                  </a:cubicBezTo>
                  <a:cubicBezTo>
                    <a:pt x="22" y="160"/>
                    <a:pt x="22" y="160"/>
                    <a:pt x="22" y="160"/>
                  </a:cubicBezTo>
                  <a:cubicBezTo>
                    <a:pt x="25" y="160"/>
                    <a:pt x="25" y="160"/>
                    <a:pt x="25" y="160"/>
                  </a:cubicBezTo>
                  <a:cubicBezTo>
                    <a:pt x="28" y="160"/>
                    <a:pt x="28" y="160"/>
                    <a:pt x="28" y="160"/>
                  </a:cubicBezTo>
                  <a:cubicBezTo>
                    <a:pt x="46" y="160"/>
                    <a:pt x="46" y="160"/>
                    <a:pt x="46" y="160"/>
                  </a:cubicBezTo>
                  <a:cubicBezTo>
                    <a:pt x="48" y="160"/>
                    <a:pt x="52" y="160"/>
                    <a:pt x="52" y="157"/>
                  </a:cubicBezTo>
                  <a:cubicBezTo>
                    <a:pt x="52" y="156"/>
                    <a:pt x="51" y="154"/>
                    <a:pt x="49" y="154"/>
                  </a:cubicBezTo>
                  <a:cubicBezTo>
                    <a:pt x="39" y="153"/>
                    <a:pt x="39" y="153"/>
                    <a:pt x="39" y="153"/>
                  </a:cubicBezTo>
                  <a:cubicBezTo>
                    <a:pt x="35" y="152"/>
                    <a:pt x="32" y="148"/>
                    <a:pt x="32" y="131"/>
                  </a:cubicBezTo>
                  <a:cubicBezTo>
                    <a:pt x="32" y="131"/>
                    <a:pt x="30" y="45"/>
                    <a:pt x="29" y="37"/>
                  </a:cubicBezTo>
                  <a:cubicBezTo>
                    <a:pt x="34" y="43"/>
                    <a:pt x="80" y="93"/>
                    <a:pt x="80" y="93"/>
                  </a:cubicBezTo>
                  <a:cubicBezTo>
                    <a:pt x="102" y="117"/>
                    <a:pt x="131" y="146"/>
                    <a:pt x="133" y="148"/>
                  </a:cubicBezTo>
                  <a:cubicBezTo>
                    <a:pt x="145" y="160"/>
                    <a:pt x="147" y="162"/>
                    <a:pt x="149" y="162"/>
                  </a:cubicBezTo>
                  <a:cubicBezTo>
                    <a:pt x="152" y="162"/>
                    <a:pt x="153" y="159"/>
                    <a:pt x="153" y="146"/>
                  </a:cubicBezTo>
                  <a:cubicBezTo>
                    <a:pt x="153" y="146"/>
                    <a:pt x="153" y="26"/>
                    <a:pt x="153" y="26"/>
                  </a:cubicBezTo>
                  <a:cubicBezTo>
                    <a:pt x="153" y="13"/>
                    <a:pt x="154" y="10"/>
                    <a:pt x="159" y="9"/>
                  </a:cubicBezTo>
                  <a:cubicBezTo>
                    <a:pt x="159" y="9"/>
                    <a:pt x="164" y="9"/>
                    <a:pt x="164" y="9"/>
                  </a:cubicBezTo>
                  <a:cubicBezTo>
                    <a:pt x="167" y="9"/>
                    <a:pt x="168" y="7"/>
                    <a:pt x="168" y="6"/>
                  </a:cubicBezTo>
                  <a:cubicBezTo>
                    <a:pt x="168" y="3"/>
                    <a:pt x="164" y="3"/>
                    <a:pt x="163" y="3"/>
                  </a:cubicBezTo>
                  <a:cubicBezTo>
                    <a:pt x="149" y="3"/>
                    <a:pt x="149" y="3"/>
                    <a:pt x="149" y="3"/>
                  </a:cubicBezTo>
                  <a:cubicBezTo>
                    <a:pt x="145" y="3"/>
                    <a:pt x="145" y="3"/>
                    <a:pt x="145" y="3"/>
                  </a:cubicBezTo>
                  <a:cubicBezTo>
                    <a:pt x="141" y="3"/>
                    <a:pt x="141" y="3"/>
                    <a:pt x="141" y="3"/>
                  </a:cubicBezTo>
                  <a:cubicBezTo>
                    <a:pt x="124" y="3"/>
                    <a:pt x="124" y="3"/>
                    <a:pt x="124" y="3"/>
                  </a:cubicBezTo>
                  <a:cubicBezTo>
                    <a:pt x="122" y="3"/>
                    <a:pt x="118" y="3"/>
                    <a:pt x="118" y="6"/>
                  </a:cubicBezTo>
                  <a:cubicBezTo>
                    <a:pt x="118" y="8"/>
                    <a:pt x="119" y="9"/>
                    <a:pt x="121" y="9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6" y="11"/>
                    <a:pt x="138" y="14"/>
                    <a:pt x="138" y="28"/>
                  </a:cubicBezTo>
                  <a:cubicBezTo>
                    <a:pt x="138" y="28"/>
                    <a:pt x="140" y="108"/>
                    <a:pt x="140" y="127"/>
                  </a:cubicBezTo>
                  <a:cubicBezTo>
                    <a:pt x="136" y="123"/>
                    <a:pt x="125" y="111"/>
                    <a:pt x="125" y="111"/>
                  </a:cubicBezTo>
                  <a:cubicBezTo>
                    <a:pt x="94" y="77"/>
                    <a:pt x="94" y="77"/>
                    <a:pt x="94" y="77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4" y="2"/>
                    <a:pt x="22" y="0"/>
                    <a:pt x="21" y="0"/>
                  </a:cubicBezTo>
                  <a:cubicBezTo>
                    <a:pt x="17" y="0"/>
                    <a:pt x="17" y="4"/>
                    <a:pt x="17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184EABFB-192C-4E40-A248-8136D011703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" y="2465"/>
              <a:ext cx="38" cy="107"/>
            </a:xfrm>
            <a:custGeom>
              <a:avLst/>
              <a:gdLst>
                <a:gd name="T0" fmla="*/ 29 w 56"/>
                <a:gd name="T1" fmla="*/ 0 h 157"/>
                <a:gd name="T2" fmla="*/ 26 w 56"/>
                <a:gd name="T3" fmla="*/ 0 h 157"/>
                <a:gd name="T4" fmla="*/ 23 w 56"/>
                <a:gd name="T5" fmla="*/ 0 h 157"/>
                <a:gd name="T6" fmla="*/ 5 w 56"/>
                <a:gd name="T7" fmla="*/ 0 h 157"/>
                <a:gd name="T8" fmla="*/ 0 w 56"/>
                <a:gd name="T9" fmla="*/ 3 h 157"/>
                <a:gd name="T10" fmla="*/ 4 w 56"/>
                <a:gd name="T11" fmla="*/ 6 h 157"/>
                <a:gd name="T12" fmla="*/ 10 w 56"/>
                <a:gd name="T13" fmla="*/ 6 h 157"/>
                <a:gd name="T14" fmla="*/ 15 w 56"/>
                <a:gd name="T15" fmla="*/ 16 h 157"/>
                <a:gd name="T16" fmla="*/ 16 w 56"/>
                <a:gd name="T17" fmla="*/ 60 h 157"/>
                <a:gd name="T18" fmla="*/ 16 w 56"/>
                <a:gd name="T19" fmla="*/ 96 h 157"/>
                <a:gd name="T20" fmla="*/ 15 w 56"/>
                <a:gd name="T21" fmla="*/ 141 h 157"/>
                <a:gd name="T22" fmla="*/ 10 w 56"/>
                <a:gd name="T23" fmla="*/ 150 h 157"/>
                <a:gd name="T24" fmla="*/ 4 w 56"/>
                <a:gd name="T25" fmla="*/ 151 h 157"/>
                <a:gd name="T26" fmla="*/ 1 w 56"/>
                <a:gd name="T27" fmla="*/ 154 h 157"/>
                <a:gd name="T28" fmla="*/ 6 w 56"/>
                <a:gd name="T29" fmla="*/ 157 h 157"/>
                <a:gd name="T30" fmla="*/ 22 w 56"/>
                <a:gd name="T31" fmla="*/ 157 h 157"/>
                <a:gd name="T32" fmla="*/ 26 w 56"/>
                <a:gd name="T33" fmla="*/ 157 h 157"/>
                <a:gd name="T34" fmla="*/ 28 w 56"/>
                <a:gd name="T35" fmla="*/ 157 h 157"/>
                <a:gd name="T36" fmla="*/ 51 w 56"/>
                <a:gd name="T37" fmla="*/ 157 h 157"/>
                <a:gd name="T38" fmla="*/ 56 w 56"/>
                <a:gd name="T39" fmla="*/ 154 h 157"/>
                <a:gd name="T40" fmla="*/ 53 w 56"/>
                <a:gd name="T41" fmla="*/ 151 h 157"/>
                <a:gd name="T42" fmla="*/ 44 w 56"/>
                <a:gd name="T43" fmla="*/ 150 h 157"/>
                <a:gd name="T44" fmla="*/ 37 w 56"/>
                <a:gd name="T45" fmla="*/ 141 h 157"/>
                <a:gd name="T46" fmla="*/ 36 w 56"/>
                <a:gd name="T47" fmla="*/ 96 h 157"/>
                <a:gd name="T48" fmla="*/ 36 w 56"/>
                <a:gd name="T49" fmla="*/ 60 h 157"/>
                <a:gd name="T50" fmla="*/ 36 w 56"/>
                <a:gd name="T51" fmla="*/ 16 h 157"/>
                <a:gd name="T52" fmla="*/ 43 w 56"/>
                <a:gd name="T53" fmla="*/ 6 h 157"/>
                <a:gd name="T54" fmla="*/ 47 w 56"/>
                <a:gd name="T55" fmla="*/ 6 h 157"/>
                <a:gd name="T56" fmla="*/ 51 w 56"/>
                <a:gd name="T57" fmla="*/ 3 h 157"/>
                <a:gd name="T58" fmla="*/ 46 w 56"/>
                <a:gd name="T59" fmla="*/ 0 h 157"/>
                <a:gd name="T60" fmla="*/ 29 w 56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6" h="157">
                  <a:moveTo>
                    <a:pt x="29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2" y="6"/>
                    <a:pt x="4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3" y="7"/>
                    <a:pt x="15" y="9"/>
                    <a:pt x="15" y="16"/>
                  </a:cubicBezTo>
                  <a:cubicBezTo>
                    <a:pt x="15" y="16"/>
                    <a:pt x="16" y="60"/>
                    <a:pt x="16" y="60"/>
                  </a:cubicBezTo>
                  <a:cubicBezTo>
                    <a:pt x="16" y="96"/>
                    <a:pt x="16" y="96"/>
                    <a:pt x="16" y="96"/>
                  </a:cubicBezTo>
                  <a:cubicBezTo>
                    <a:pt x="16" y="116"/>
                    <a:pt x="16" y="132"/>
                    <a:pt x="15" y="141"/>
                  </a:cubicBezTo>
                  <a:cubicBezTo>
                    <a:pt x="14" y="147"/>
                    <a:pt x="13" y="150"/>
                    <a:pt x="10" y="150"/>
                  </a:cubicBezTo>
                  <a:cubicBezTo>
                    <a:pt x="10" y="150"/>
                    <a:pt x="4" y="151"/>
                    <a:pt x="4" y="151"/>
                  </a:cubicBezTo>
                  <a:cubicBezTo>
                    <a:pt x="2" y="151"/>
                    <a:pt x="1" y="153"/>
                    <a:pt x="1" y="154"/>
                  </a:cubicBezTo>
                  <a:cubicBezTo>
                    <a:pt x="1" y="157"/>
                    <a:pt x="5" y="157"/>
                    <a:pt x="6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5" y="157"/>
                    <a:pt x="56" y="155"/>
                    <a:pt x="56" y="154"/>
                  </a:cubicBezTo>
                  <a:cubicBezTo>
                    <a:pt x="56" y="153"/>
                    <a:pt x="55" y="151"/>
                    <a:pt x="53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39" y="150"/>
                    <a:pt x="38" y="147"/>
                    <a:pt x="37" y="141"/>
                  </a:cubicBezTo>
                  <a:cubicBezTo>
                    <a:pt x="36" y="132"/>
                    <a:pt x="36" y="116"/>
                    <a:pt x="36" y="96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7" y="10"/>
                    <a:pt x="38" y="7"/>
                    <a:pt x="43" y="6"/>
                  </a:cubicBezTo>
                  <a:cubicBezTo>
                    <a:pt x="43" y="6"/>
                    <a:pt x="47" y="6"/>
                    <a:pt x="47" y="6"/>
                  </a:cubicBezTo>
                  <a:cubicBezTo>
                    <a:pt x="49" y="6"/>
                    <a:pt x="51" y="4"/>
                    <a:pt x="51" y="3"/>
                  </a:cubicBezTo>
                  <a:cubicBezTo>
                    <a:pt x="51" y="0"/>
                    <a:pt x="47" y="0"/>
                    <a:pt x="46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D7ADC52B-3E0B-4C37-8A0B-FDC188F8915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30" y="2465"/>
              <a:ext cx="112" cy="109"/>
            </a:xfrm>
            <a:custGeom>
              <a:avLst/>
              <a:gdLst>
                <a:gd name="T0" fmla="*/ 148 w 166"/>
                <a:gd name="T1" fmla="*/ 0 h 160"/>
                <a:gd name="T2" fmla="*/ 145 w 166"/>
                <a:gd name="T3" fmla="*/ 0 h 160"/>
                <a:gd name="T4" fmla="*/ 140 w 166"/>
                <a:gd name="T5" fmla="*/ 0 h 160"/>
                <a:gd name="T6" fmla="*/ 125 w 166"/>
                <a:gd name="T7" fmla="*/ 0 h 160"/>
                <a:gd name="T8" fmla="*/ 119 w 166"/>
                <a:gd name="T9" fmla="*/ 3 h 160"/>
                <a:gd name="T10" fmla="*/ 123 w 166"/>
                <a:gd name="T11" fmla="*/ 6 h 160"/>
                <a:gd name="T12" fmla="*/ 130 w 166"/>
                <a:gd name="T13" fmla="*/ 6 h 160"/>
                <a:gd name="T14" fmla="*/ 131 w 166"/>
                <a:gd name="T15" fmla="*/ 10 h 160"/>
                <a:gd name="T16" fmla="*/ 130 w 166"/>
                <a:gd name="T17" fmla="*/ 17 h 160"/>
                <a:gd name="T18" fmla="*/ 88 w 166"/>
                <a:gd name="T19" fmla="*/ 127 h 160"/>
                <a:gd name="T20" fmla="*/ 50 w 166"/>
                <a:gd name="T21" fmla="*/ 26 h 160"/>
                <a:gd name="T22" fmla="*/ 44 w 166"/>
                <a:gd name="T23" fmla="*/ 9 h 160"/>
                <a:gd name="T24" fmla="*/ 46 w 166"/>
                <a:gd name="T25" fmla="*/ 7 h 160"/>
                <a:gd name="T26" fmla="*/ 53 w 166"/>
                <a:gd name="T27" fmla="*/ 6 h 160"/>
                <a:gd name="T28" fmla="*/ 57 w 166"/>
                <a:gd name="T29" fmla="*/ 3 h 160"/>
                <a:gd name="T30" fmla="*/ 50 w 166"/>
                <a:gd name="T31" fmla="*/ 0 h 160"/>
                <a:gd name="T32" fmla="*/ 35 w 166"/>
                <a:gd name="T33" fmla="*/ 0 h 160"/>
                <a:gd name="T34" fmla="*/ 31 w 166"/>
                <a:gd name="T35" fmla="*/ 0 h 160"/>
                <a:gd name="T36" fmla="*/ 26 w 166"/>
                <a:gd name="T37" fmla="*/ 0 h 160"/>
                <a:gd name="T38" fmla="*/ 7 w 166"/>
                <a:gd name="T39" fmla="*/ 0 h 160"/>
                <a:gd name="T40" fmla="*/ 0 w 166"/>
                <a:gd name="T41" fmla="*/ 3 h 160"/>
                <a:gd name="T42" fmla="*/ 3 w 166"/>
                <a:gd name="T43" fmla="*/ 6 h 160"/>
                <a:gd name="T44" fmla="*/ 10 w 166"/>
                <a:gd name="T45" fmla="*/ 6 h 160"/>
                <a:gd name="T46" fmla="*/ 24 w 166"/>
                <a:gd name="T47" fmla="*/ 21 h 160"/>
                <a:gd name="T48" fmla="*/ 75 w 166"/>
                <a:gd name="T49" fmla="*/ 148 h 160"/>
                <a:gd name="T50" fmla="*/ 83 w 166"/>
                <a:gd name="T51" fmla="*/ 160 h 160"/>
                <a:gd name="T52" fmla="*/ 89 w 166"/>
                <a:gd name="T53" fmla="*/ 151 h 160"/>
                <a:gd name="T54" fmla="*/ 93 w 166"/>
                <a:gd name="T55" fmla="*/ 144 h 160"/>
                <a:gd name="T56" fmla="*/ 118 w 166"/>
                <a:gd name="T57" fmla="*/ 84 h 160"/>
                <a:gd name="T58" fmla="*/ 130 w 166"/>
                <a:gd name="T59" fmla="*/ 55 h 160"/>
                <a:gd name="T60" fmla="*/ 142 w 166"/>
                <a:gd name="T61" fmla="*/ 26 h 160"/>
                <a:gd name="T62" fmla="*/ 153 w 166"/>
                <a:gd name="T63" fmla="*/ 8 h 160"/>
                <a:gd name="T64" fmla="*/ 162 w 166"/>
                <a:gd name="T65" fmla="*/ 6 h 160"/>
                <a:gd name="T66" fmla="*/ 166 w 166"/>
                <a:gd name="T67" fmla="*/ 3 h 160"/>
                <a:gd name="T68" fmla="*/ 161 w 166"/>
                <a:gd name="T69" fmla="*/ 0 h 160"/>
                <a:gd name="T70" fmla="*/ 148 w 166"/>
                <a:gd name="T7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6" h="160">
                  <a:moveTo>
                    <a:pt x="148" y="0"/>
                  </a:moveTo>
                  <a:cubicBezTo>
                    <a:pt x="145" y="0"/>
                    <a:pt x="145" y="0"/>
                    <a:pt x="145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3" y="0"/>
                    <a:pt x="119" y="0"/>
                    <a:pt x="119" y="3"/>
                  </a:cubicBezTo>
                  <a:cubicBezTo>
                    <a:pt x="119" y="4"/>
                    <a:pt x="119" y="6"/>
                    <a:pt x="123" y="6"/>
                  </a:cubicBezTo>
                  <a:cubicBezTo>
                    <a:pt x="130" y="6"/>
                    <a:pt x="130" y="6"/>
                    <a:pt x="130" y="6"/>
                  </a:cubicBezTo>
                  <a:cubicBezTo>
                    <a:pt x="131" y="7"/>
                    <a:pt x="131" y="9"/>
                    <a:pt x="131" y="10"/>
                  </a:cubicBezTo>
                  <a:cubicBezTo>
                    <a:pt x="130" y="17"/>
                    <a:pt x="130" y="17"/>
                    <a:pt x="130" y="17"/>
                  </a:cubicBezTo>
                  <a:cubicBezTo>
                    <a:pt x="126" y="30"/>
                    <a:pt x="100" y="97"/>
                    <a:pt x="88" y="127"/>
                  </a:cubicBezTo>
                  <a:cubicBezTo>
                    <a:pt x="85" y="120"/>
                    <a:pt x="50" y="26"/>
                    <a:pt x="50" y="26"/>
                  </a:cubicBezTo>
                  <a:cubicBezTo>
                    <a:pt x="47" y="18"/>
                    <a:pt x="44" y="12"/>
                    <a:pt x="44" y="9"/>
                  </a:cubicBezTo>
                  <a:cubicBezTo>
                    <a:pt x="44" y="8"/>
                    <a:pt x="45" y="7"/>
                    <a:pt x="46" y="7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6" y="6"/>
                    <a:pt x="57" y="4"/>
                    <a:pt x="57" y="3"/>
                  </a:cubicBezTo>
                  <a:cubicBezTo>
                    <a:pt x="57" y="0"/>
                    <a:pt x="52" y="0"/>
                    <a:pt x="50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7" y="8"/>
                    <a:pt x="20" y="10"/>
                    <a:pt x="24" y="21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8" y="157"/>
                    <a:pt x="80" y="160"/>
                    <a:pt x="83" y="160"/>
                  </a:cubicBezTo>
                  <a:cubicBezTo>
                    <a:pt x="86" y="160"/>
                    <a:pt x="86" y="158"/>
                    <a:pt x="89" y="151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118" y="84"/>
                    <a:pt x="118" y="84"/>
                    <a:pt x="118" y="84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8" y="13"/>
                    <a:pt x="151" y="9"/>
                    <a:pt x="153" y="8"/>
                  </a:cubicBezTo>
                  <a:cubicBezTo>
                    <a:pt x="156" y="6"/>
                    <a:pt x="160" y="6"/>
                    <a:pt x="162" y="6"/>
                  </a:cubicBezTo>
                  <a:cubicBezTo>
                    <a:pt x="165" y="6"/>
                    <a:pt x="166" y="4"/>
                    <a:pt x="166" y="3"/>
                  </a:cubicBezTo>
                  <a:cubicBezTo>
                    <a:pt x="166" y="1"/>
                    <a:pt x="164" y="0"/>
                    <a:pt x="161" y="0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A99CF70B-EF67-4F9C-8E16-207F29F0072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48" y="2464"/>
              <a:ext cx="64" cy="108"/>
            </a:xfrm>
            <a:custGeom>
              <a:avLst/>
              <a:gdLst>
                <a:gd name="T0" fmla="*/ 84 w 94"/>
                <a:gd name="T1" fmla="*/ 1 h 160"/>
                <a:gd name="T2" fmla="*/ 83 w 94"/>
                <a:gd name="T3" fmla="*/ 1 h 160"/>
                <a:gd name="T4" fmla="*/ 75 w 94"/>
                <a:gd name="T5" fmla="*/ 2 h 160"/>
                <a:gd name="T6" fmla="*/ 28 w 94"/>
                <a:gd name="T7" fmla="*/ 2 h 160"/>
                <a:gd name="T8" fmla="*/ 26 w 94"/>
                <a:gd name="T9" fmla="*/ 2 h 160"/>
                <a:gd name="T10" fmla="*/ 5 w 94"/>
                <a:gd name="T11" fmla="*/ 2 h 160"/>
                <a:gd name="T12" fmla="*/ 0 w 94"/>
                <a:gd name="T13" fmla="*/ 5 h 160"/>
                <a:gd name="T14" fmla="*/ 4 w 94"/>
                <a:gd name="T15" fmla="*/ 8 h 160"/>
                <a:gd name="T16" fmla="*/ 10 w 94"/>
                <a:gd name="T17" fmla="*/ 8 h 160"/>
                <a:gd name="T18" fmla="*/ 18 w 94"/>
                <a:gd name="T19" fmla="*/ 18 h 160"/>
                <a:gd name="T20" fmla="*/ 18 w 94"/>
                <a:gd name="T21" fmla="*/ 62 h 160"/>
                <a:gd name="T22" fmla="*/ 18 w 94"/>
                <a:gd name="T23" fmla="*/ 98 h 160"/>
                <a:gd name="T24" fmla="*/ 17 w 94"/>
                <a:gd name="T25" fmla="*/ 143 h 160"/>
                <a:gd name="T26" fmla="*/ 12 w 94"/>
                <a:gd name="T27" fmla="*/ 152 h 160"/>
                <a:gd name="T28" fmla="*/ 7 w 94"/>
                <a:gd name="T29" fmla="*/ 153 h 160"/>
                <a:gd name="T30" fmla="*/ 3 w 94"/>
                <a:gd name="T31" fmla="*/ 156 h 160"/>
                <a:gd name="T32" fmla="*/ 8 w 94"/>
                <a:gd name="T33" fmla="*/ 159 h 160"/>
                <a:gd name="T34" fmla="*/ 25 w 94"/>
                <a:gd name="T35" fmla="*/ 159 h 160"/>
                <a:gd name="T36" fmla="*/ 28 w 94"/>
                <a:gd name="T37" fmla="*/ 159 h 160"/>
                <a:gd name="T38" fmla="*/ 36 w 94"/>
                <a:gd name="T39" fmla="*/ 159 h 160"/>
                <a:gd name="T40" fmla="*/ 79 w 94"/>
                <a:gd name="T41" fmla="*/ 160 h 160"/>
                <a:gd name="T42" fmla="*/ 91 w 94"/>
                <a:gd name="T43" fmla="*/ 153 h 160"/>
                <a:gd name="T44" fmla="*/ 94 w 94"/>
                <a:gd name="T45" fmla="*/ 133 h 160"/>
                <a:gd name="T46" fmla="*/ 91 w 94"/>
                <a:gd name="T47" fmla="*/ 129 h 160"/>
                <a:gd name="T48" fmla="*/ 88 w 94"/>
                <a:gd name="T49" fmla="*/ 133 h 160"/>
                <a:gd name="T50" fmla="*/ 80 w 94"/>
                <a:gd name="T51" fmla="*/ 146 h 160"/>
                <a:gd name="T52" fmla="*/ 61 w 94"/>
                <a:gd name="T53" fmla="*/ 149 h 160"/>
                <a:gd name="T54" fmla="*/ 38 w 94"/>
                <a:gd name="T55" fmla="*/ 133 h 160"/>
                <a:gd name="T56" fmla="*/ 38 w 94"/>
                <a:gd name="T57" fmla="*/ 107 h 160"/>
                <a:gd name="T58" fmla="*/ 38 w 94"/>
                <a:gd name="T59" fmla="*/ 98 h 160"/>
                <a:gd name="T60" fmla="*/ 38 w 94"/>
                <a:gd name="T61" fmla="*/ 80 h 160"/>
                <a:gd name="T62" fmla="*/ 67 w 94"/>
                <a:gd name="T63" fmla="*/ 82 h 160"/>
                <a:gd name="T64" fmla="*/ 77 w 94"/>
                <a:gd name="T65" fmla="*/ 88 h 160"/>
                <a:gd name="T66" fmla="*/ 77 w 94"/>
                <a:gd name="T67" fmla="*/ 94 h 160"/>
                <a:gd name="T68" fmla="*/ 80 w 94"/>
                <a:gd name="T69" fmla="*/ 97 h 160"/>
                <a:gd name="T70" fmla="*/ 83 w 94"/>
                <a:gd name="T71" fmla="*/ 92 h 160"/>
                <a:gd name="T72" fmla="*/ 84 w 94"/>
                <a:gd name="T73" fmla="*/ 79 h 160"/>
                <a:gd name="T74" fmla="*/ 86 w 94"/>
                <a:gd name="T75" fmla="*/ 67 h 160"/>
                <a:gd name="T76" fmla="*/ 83 w 94"/>
                <a:gd name="T77" fmla="*/ 64 h 160"/>
                <a:gd name="T78" fmla="*/ 79 w 94"/>
                <a:gd name="T79" fmla="*/ 67 h 160"/>
                <a:gd name="T80" fmla="*/ 70 w 94"/>
                <a:gd name="T81" fmla="*/ 70 h 160"/>
                <a:gd name="T82" fmla="*/ 38 w 94"/>
                <a:gd name="T83" fmla="*/ 70 h 160"/>
                <a:gd name="T84" fmla="*/ 38 w 94"/>
                <a:gd name="T85" fmla="*/ 13 h 160"/>
                <a:gd name="T86" fmla="*/ 66 w 94"/>
                <a:gd name="T87" fmla="*/ 13 h 160"/>
                <a:gd name="T88" fmla="*/ 79 w 94"/>
                <a:gd name="T89" fmla="*/ 19 h 160"/>
                <a:gd name="T90" fmla="*/ 80 w 94"/>
                <a:gd name="T91" fmla="*/ 26 h 160"/>
                <a:gd name="T92" fmla="*/ 83 w 94"/>
                <a:gd name="T93" fmla="*/ 30 h 160"/>
                <a:gd name="T94" fmla="*/ 86 w 94"/>
                <a:gd name="T95" fmla="*/ 27 h 160"/>
                <a:gd name="T96" fmla="*/ 87 w 94"/>
                <a:gd name="T97" fmla="*/ 17 h 160"/>
                <a:gd name="T98" fmla="*/ 87 w 94"/>
                <a:gd name="T99" fmla="*/ 13 h 160"/>
                <a:gd name="T100" fmla="*/ 89 w 94"/>
                <a:gd name="T101" fmla="*/ 3 h 160"/>
                <a:gd name="T102" fmla="*/ 87 w 94"/>
                <a:gd name="T103" fmla="*/ 0 h 160"/>
                <a:gd name="T104" fmla="*/ 84 w 94"/>
                <a:gd name="T105" fmla="*/ 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4" h="160">
                  <a:moveTo>
                    <a:pt x="84" y="1"/>
                  </a:moveTo>
                  <a:cubicBezTo>
                    <a:pt x="83" y="1"/>
                    <a:pt x="83" y="1"/>
                    <a:pt x="83" y="1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28" y="2"/>
                    <a:pt x="28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0" y="2"/>
                    <a:pt x="0" y="5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6" y="9"/>
                    <a:pt x="17" y="12"/>
                    <a:pt x="18" y="18"/>
                  </a:cubicBezTo>
                  <a:cubicBezTo>
                    <a:pt x="18" y="18"/>
                    <a:pt x="18" y="62"/>
                    <a:pt x="18" y="62"/>
                  </a:cubicBezTo>
                  <a:cubicBezTo>
                    <a:pt x="18" y="98"/>
                    <a:pt x="18" y="98"/>
                    <a:pt x="18" y="98"/>
                  </a:cubicBezTo>
                  <a:cubicBezTo>
                    <a:pt x="18" y="118"/>
                    <a:pt x="18" y="134"/>
                    <a:pt x="17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7" y="153"/>
                    <a:pt x="7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7" y="159"/>
                    <a:pt x="8" y="159"/>
                  </a:cubicBezTo>
                  <a:cubicBezTo>
                    <a:pt x="25" y="159"/>
                    <a:pt x="25" y="159"/>
                    <a:pt x="25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79" y="160"/>
                    <a:pt x="79" y="160"/>
                    <a:pt x="79" y="160"/>
                  </a:cubicBezTo>
                  <a:cubicBezTo>
                    <a:pt x="87" y="160"/>
                    <a:pt x="90" y="160"/>
                    <a:pt x="91" y="153"/>
                  </a:cubicBezTo>
                  <a:cubicBezTo>
                    <a:pt x="92" y="149"/>
                    <a:pt x="94" y="135"/>
                    <a:pt x="94" y="133"/>
                  </a:cubicBezTo>
                  <a:cubicBezTo>
                    <a:pt x="94" y="132"/>
                    <a:pt x="94" y="129"/>
                    <a:pt x="91" y="129"/>
                  </a:cubicBezTo>
                  <a:cubicBezTo>
                    <a:pt x="89" y="129"/>
                    <a:pt x="88" y="131"/>
                    <a:pt x="88" y="133"/>
                  </a:cubicBezTo>
                  <a:cubicBezTo>
                    <a:pt x="86" y="141"/>
                    <a:pt x="84" y="144"/>
                    <a:pt x="80" y="146"/>
                  </a:cubicBezTo>
                  <a:cubicBezTo>
                    <a:pt x="75" y="149"/>
                    <a:pt x="66" y="149"/>
                    <a:pt x="61" y="149"/>
                  </a:cubicBezTo>
                  <a:cubicBezTo>
                    <a:pt x="41" y="149"/>
                    <a:pt x="39" y="146"/>
                    <a:pt x="38" y="133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98"/>
                    <a:pt x="38" y="98"/>
                    <a:pt x="38" y="98"/>
                  </a:cubicBezTo>
                  <a:cubicBezTo>
                    <a:pt x="38" y="80"/>
                    <a:pt x="38" y="80"/>
                    <a:pt x="38" y="80"/>
                  </a:cubicBezTo>
                  <a:cubicBezTo>
                    <a:pt x="38" y="81"/>
                    <a:pt x="67" y="82"/>
                    <a:pt x="67" y="82"/>
                  </a:cubicBezTo>
                  <a:cubicBezTo>
                    <a:pt x="75" y="82"/>
                    <a:pt x="76" y="86"/>
                    <a:pt x="77" y="88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6"/>
                    <a:pt x="79" y="97"/>
                    <a:pt x="80" y="97"/>
                  </a:cubicBezTo>
                  <a:cubicBezTo>
                    <a:pt x="83" y="97"/>
                    <a:pt x="83" y="94"/>
                    <a:pt x="83" y="92"/>
                  </a:cubicBezTo>
                  <a:cubicBezTo>
                    <a:pt x="84" y="79"/>
                    <a:pt x="84" y="79"/>
                    <a:pt x="84" y="79"/>
                  </a:cubicBezTo>
                  <a:cubicBezTo>
                    <a:pt x="84" y="79"/>
                    <a:pt x="86" y="67"/>
                    <a:pt x="86" y="67"/>
                  </a:cubicBezTo>
                  <a:cubicBezTo>
                    <a:pt x="86" y="64"/>
                    <a:pt x="84" y="64"/>
                    <a:pt x="83" y="64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8" y="69"/>
                    <a:pt x="75" y="69"/>
                    <a:pt x="70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66" y="13"/>
                    <a:pt x="66" y="13"/>
                  </a:cubicBezTo>
                  <a:cubicBezTo>
                    <a:pt x="77" y="15"/>
                    <a:pt x="78" y="17"/>
                    <a:pt x="79" y="19"/>
                  </a:cubicBezTo>
                  <a:cubicBezTo>
                    <a:pt x="80" y="26"/>
                    <a:pt x="80" y="26"/>
                    <a:pt x="80" y="26"/>
                  </a:cubicBezTo>
                  <a:cubicBezTo>
                    <a:pt x="80" y="30"/>
                    <a:pt x="82" y="30"/>
                    <a:pt x="83" y="30"/>
                  </a:cubicBezTo>
                  <a:cubicBezTo>
                    <a:pt x="84" y="30"/>
                    <a:pt x="86" y="30"/>
                    <a:pt x="86" y="27"/>
                  </a:cubicBezTo>
                  <a:cubicBezTo>
                    <a:pt x="86" y="27"/>
                    <a:pt x="87" y="17"/>
                    <a:pt x="87" y="17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9" y="3"/>
                    <a:pt x="89" y="3"/>
                    <a:pt x="89" y="3"/>
                  </a:cubicBezTo>
                  <a:cubicBezTo>
                    <a:pt x="89" y="0"/>
                    <a:pt x="87" y="0"/>
                    <a:pt x="87" y="0"/>
                  </a:cubicBezTo>
                  <a:lnTo>
                    <a:pt x="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6D0C260-4520-409A-A4EC-BBE0823409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30" y="2465"/>
              <a:ext cx="107" cy="107"/>
            </a:xfrm>
            <a:custGeom>
              <a:avLst/>
              <a:gdLst>
                <a:gd name="T0" fmla="*/ 35 w 157"/>
                <a:gd name="T1" fmla="*/ 0 h 157"/>
                <a:gd name="T2" fmla="*/ 28 w 157"/>
                <a:gd name="T3" fmla="*/ 0 h 157"/>
                <a:gd name="T4" fmla="*/ 25 w 157"/>
                <a:gd name="T5" fmla="*/ 0 h 157"/>
                <a:gd name="T6" fmla="*/ 5 w 157"/>
                <a:gd name="T7" fmla="*/ 0 h 157"/>
                <a:gd name="T8" fmla="*/ 0 w 157"/>
                <a:gd name="T9" fmla="*/ 3 h 157"/>
                <a:gd name="T10" fmla="*/ 3 w 157"/>
                <a:gd name="T11" fmla="*/ 6 h 157"/>
                <a:gd name="T12" fmla="*/ 10 w 157"/>
                <a:gd name="T13" fmla="*/ 6 h 157"/>
                <a:gd name="T14" fmla="*/ 17 w 157"/>
                <a:gd name="T15" fmla="*/ 16 h 157"/>
                <a:gd name="T16" fmla="*/ 18 w 157"/>
                <a:gd name="T17" fmla="*/ 60 h 157"/>
                <a:gd name="T18" fmla="*/ 18 w 157"/>
                <a:gd name="T19" fmla="*/ 96 h 157"/>
                <a:gd name="T20" fmla="*/ 17 w 157"/>
                <a:gd name="T21" fmla="*/ 141 h 157"/>
                <a:gd name="T22" fmla="*/ 12 w 157"/>
                <a:gd name="T23" fmla="*/ 150 h 157"/>
                <a:gd name="T24" fmla="*/ 6 w 157"/>
                <a:gd name="T25" fmla="*/ 151 h 157"/>
                <a:gd name="T26" fmla="*/ 3 w 157"/>
                <a:gd name="T27" fmla="*/ 154 h 157"/>
                <a:gd name="T28" fmla="*/ 8 w 157"/>
                <a:gd name="T29" fmla="*/ 157 h 157"/>
                <a:gd name="T30" fmla="*/ 26 w 157"/>
                <a:gd name="T31" fmla="*/ 157 h 157"/>
                <a:gd name="T32" fmla="*/ 29 w 157"/>
                <a:gd name="T33" fmla="*/ 157 h 157"/>
                <a:gd name="T34" fmla="*/ 52 w 157"/>
                <a:gd name="T35" fmla="*/ 157 h 157"/>
                <a:gd name="T36" fmla="*/ 57 w 157"/>
                <a:gd name="T37" fmla="*/ 154 h 157"/>
                <a:gd name="T38" fmla="*/ 54 w 157"/>
                <a:gd name="T39" fmla="*/ 151 h 157"/>
                <a:gd name="T40" fmla="*/ 45 w 157"/>
                <a:gd name="T41" fmla="*/ 150 h 157"/>
                <a:gd name="T42" fmla="*/ 38 w 157"/>
                <a:gd name="T43" fmla="*/ 141 h 157"/>
                <a:gd name="T44" fmla="*/ 37 w 157"/>
                <a:gd name="T45" fmla="*/ 96 h 157"/>
                <a:gd name="T46" fmla="*/ 37 w 157"/>
                <a:gd name="T47" fmla="*/ 92 h 157"/>
                <a:gd name="T48" fmla="*/ 62 w 157"/>
                <a:gd name="T49" fmla="*/ 92 h 157"/>
                <a:gd name="T50" fmla="*/ 64 w 157"/>
                <a:gd name="T51" fmla="*/ 93 h 157"/>
                <a:gd name="T52" fmla="*/ 71 w 157"/>
                <a:gd name="T53" fmla="*/ 102 h 157"/>
                <a:gd name="T54" fmla="*/ 86 w 157"/>
                <a:gd name="T55" fmla="*/ 123 h 157"/>
                <a:gd name="T56" fmla="*/ 89 w 157"/>
                <a:gd name="T57" fmla="*/ 126 h 157"/>
                <a:gd name="T58" fmla="*/ 114 w 157"/>
                <a:gd name="T59" fmla="*/ 153 h 157"/>
                <a:gd name="T60" fmla="*/ 136 w 157"/>
                <a:gd name="T61" fmla="*/ 157 h 157"/>
                <a:gd name="T62" fmla="*/ 151 w 157"/>
                <a:gd name="T63" fmla="*/ 157 h 157"/>
                <a:gd name="T64" fmla="*/ 157 w 157"/>
                <a:gd name="T65" fmla="*/ 154 h 157"/>
                <a:gd name="T66" fmla="*/ 154 w 157"/>
                <a:gd name="T67" fmla="*/ 151 h 157"/>
                <a:gd name="T68" fmla="*/ 146 w 157"/>
                <a:gd name="T69" fmla="*/ 151 h 157"/>
                <a:gd name="T70" fmla="*/ 122 w 157"/>
                <a:gd name="T71" fmla="*/ 136 h 157"/>
                <a:gd name="T72" fmla="*/ 85 w 157"/>
                <a:gd name="T73" fmla="*/ 90 h 157"/>
                <a:gd name="T74" fmla="*/ 81 w 157"/>
                <a:gd name="T75" fmla="*/ 85 h 157"/>
                <a:gd name="T76" fmla="*/ 105 w 157"/>
                <a:gd name="T77" fmla="*/ 38 h 157"/>
                <a:gd name="T78" fmla="*/ 90 w 157"/>
                <a:gd name="T79" fmla="*/ 9 h 157"/>
                <a:gd name="T80" fmla="*/ 52 w 157"/>
                <a:gd name="T81" fmla="*/ 0 h 157"/>
                <a:gd name="T82" fmla="*/ 35 w 157"/>
                <a:gd name="T83" fmla="*/ 0 h 157"/>
                <a:gd name="T84" fmla="*/ 38 w 157"/>
                <a:gd name="T85" fmla="*/ 79 h 157"/>
                <a:gd name="T86" fmla="*/ 37 w 157"/>
                <a:gd name="T87" fmla="*/ 78 h 157"/>
                <a:gd name="T88" fmla="*/ 37 w 157"/>
                <a:gd name="T89" fmla="*/ 11 h 157"/>
                <a:gd name="T90" fmla="*/ 38 w 157"/>
                <a:gd name="T91" fmla="*/ 10 h 157"/>
                <a:gd name="T92" fmla="*/ 51 w 157"/>
                <a:gd name="T93" fmla="*/ 9 h 157"/>
                <a:gd name="T94" fmla="*/ 85 w 157"/>
                <a:gd name="T95" fmla="*/ 49 h 157"/>
                <a:gd name="T96" fmla="*/ 73 w 157"/>
                <a:gd name="T97" fmla="*/ 79 h 157"/>
                <a:gd name="T98" fmla="*/ 58 w 157"/>
                <a:gd name="T99" fmla="*/ 82 h 157"/>
                <a:gd name="T100" fmla="*/ 38 w 157"/>
                <a:gd name="T101" fmla="*/ 79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7" h="157">
                  <a:moveTo>
                    <a:pt x="35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5" y="7"/>
                    <a:pt x="17" y="10"/>
                    <a:pt x="17" y="16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8" y="96"/>
                    <a:pt x="18" y="96"/>
                    <a:pt x="18" y="96"/>
                  </a:cubicBezTo>
                  <a:cubicBezTo>
                    <a:pt x="18" y="116"/>
                    <a:pt x="18" y="132"/>
                    <a:pt x="17" y="141"/>
                  </a:cubicBezTo>
                  <a:cubicBezTo>
                    <a:pt x="16" y="146"/>
                    <a:pt x="15" y="150"/>
                    <a:pt x="12" y="150"/>
                  </a:cubicBezTo>
                  <a:cubicBezTo>
                    <a:pt x="12" y="150"/>
                    <a:pt x="6" y="151"/>
                    <a:pt x="6" y="151"/>
                  </a:cubicBezTo>
                  <a:cubicBezTo>
                    <a:pt x="4" y="151"/>
                    <a:pt x="3" y="153"/>
                    <a:pt x="3" y="154"/>
                  </a:cubicBezTo>
                  <a:cubicBezTo>
                    <a:pt x="3" y="157"/>
                    <a:pt x="7" y="157"/>
                    <a:pt x="8" y="157"/>
                  </a:cubicBezTo>
                  <a:cubicBezTo>
                    <a:pt x="26" y="157"/>
                    <a:pt x="26" y="157"/>
                    <a:pt x="26" y="157"/>
                  </a:cubicBezTo>
                  <a:cubicBezTo>
                    <a:pt x="27" y="157"/>
                    <a:pt x="29" y="157"/>
                    <a:pt x="29" y="157"/>
                  </a:cubicBezTo>
                  <a:cubicBezTo>
                    <a:pt x="52" y="157"/>
                    <a:pt x="52" y="157"/>
                    <a:pt x="52" y="157"/>
                  </a:cubicBezTo>
                  <a:cubicBezTo>
                    <a:pt x="56" y="157"/>
                    <a:pt x="57" y="155"/>
                    <a:pt x="57" y="154"/>
                  </a:cubicBezTo>
                  <a:cubicBezTo>
                    <a:pt x="57" y="153"/>
                    <a:pt x="56" y="151"/>
                    <a:pt x="54" y="151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0" y="150"/>
                    <a:pt x="39" y="147"/>
                    <a:pt x="38" y="141"/>
                  </a:cubicBezTo>
                  <a:cubicBezTo>
                    <a:pt x="37" y="132"/>
                    <a:pt x="37" y="116"/>
                    <a:pt x="37" y="96"/>
                  </a:cubicBezTo>
                  <a:cubicBezTo>
                    <a:pt x="37" y="92"/>
                    <a:pt x="37" y="92"/>
                    <a:pt x="37" y="92"/>
                  </a:cubicBezTo>
                  <a:cubicBezTo>
                    <a:pt x="37" y="91"/>
                    <a:pt x="62" y="92"/>
                    <a:pt x="62" y="92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71" y="102"/>
                    <a:pt x="71" y="102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9" y="126"/>
                    <a:pt x="89" y="126"/>
                    <a:pt x="89" y="126"/>
                  </a:cubicBezTo>
                  <a:cubicBezTo>
                    <a:pt x="99" y="140"/>
                    <a:pt x="106" y="149"/>
                    <a:pt x="114" y="153"/>
                  </a:cubicBezTo>
                  <a:cubicBezTo>
                    <a:pt x="120" y="156"/>
                    <a:pt x="125" y="157"/>
                    <a:pt x="136" y="157"/>
                  </a:cubicBezTo>
                  <a:cubicBezTo>
                    <a:pt x="151" y="157"/>
                    <a:pt x="151" y="157"/>
                    <a:pt x="151" y="157"/>
                  </a:cubicBezTo>
                  <a:cubicBezTo>
                    <a:pt x="154" y="157"/>
                    <a:pt x="157" y="157"/>
                    <a:pt x="157" y="154"/>
                  </a:cubicBezTo>
                  <a:cubicBezTo>
                    <a:pt x="157" y="152"/>
                    <a:pt x="156" y="151"/>
                    <a:pt x="154" y="151"/>
                  </a:cubicBezTo>
                  <a:cubicBezTo>
                    <a:pt x="146" y="151"/>
                    <a:pt x="146" y="151"/>
                    <a:pt x="146" y="151"/>
                  </a:cubicBezTo>
                  <a:cubicBezTo>
                    <a:pt x="141" y="150"/>
                    <a:pt x="133" y="147"/>
                    <a:pt x="122" y="136"/>
                  </a:cubicBezTo>
                  <a:cubicBezTo>
                    <a:pt x="112" y="125"/>
                    <a:pt x="99" y="109"/>
                    <a:pt x="85" y="90"/>
                  </a:cubicBezTo>
                  <a:cubicBezTo>
                    <a:pt x="85" y="90"/>
                    <a:pt x="82" y="87"/>
                    <a:pt x="81" y="85"/>
                  </a:cubicBezTo>
                  <a:cubicBezTo>
                    <a:pt x="97" y="70"/>
                    <a:pt x="105" y="55"/>
                    <a:pt x="105" y="38"/>
                  </a:cubicBezTo>
                  <a:cubicBezTo>
                    <a:pt x="105" y="23"/>
                    <a:pt x="96" y="13"/>
                    <a:pt x="90" y="9"/>
                  </a:cubicBezTo>
                  <a:cubicBezTo>
                    <a:pt x="79" y="1"/>
                    <a:pt x="64" y="0"/>
                    <a:pt x="52" y="0"/>
                  </a:cubicBezTo>
                  <a:lnTo>
                    <a:pt x="35" y="0"/>
                  </a:lnTo>
                  <a:close/>
                  <a:moveTo>
                    <a:pt x="38" y="79"/>
                  </a:moveTo>
                  <a:cubicBezTo>
                    <a:pt x="37" y="79"/>
                    <a:pt x="37" y="79"/>
                    <a:pt x="37" y="78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7" y="11"/>
                    <a:pt x="37" y="11"/>
                    <a:pt x="38" y="10"/>
                  </a:cubicBezTo>
                  <a:cubicBezTo>
                    <a:pt x="39" y="10"/>
                    <a:pt x="45" y="9"/>
                    <a:pt x="51" y="9"/>
                  </a:cubicBezTo>
                  <a:cubicBezTo>
                    <a:pt x="72" y="9"/>
                    <a:pt x="85" y="24"/>
                    <a:pt x="85" y="49"/>
                  </a:cubicBezTo>
                  <a:cubicBezTo>
                    <a:pt x="85" y="63"/>
                    <a:pt x="80" y="74"/>
                    <a:pt x="73" y="79"/>
                  </a:cubicBezTo>
                  <a:cubicBezTo>
                    <a:pt x="68" y="82"/>
                    <a:pt x="63" y="82"/>
                    <a:pt x="58" y="82"/>
                  </a:cubicBezTo>
                  <a:cubicBezTo>
                    <a:pt x="49" y="82"/>
                    <a:pt x="40" y="81"/>
                    <a:pt x="38" y="7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8E30C82F-6061-4285-B86F-6C73C1C56E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40" y="2463"/>
              <a:ext cx="55" cy="111"/>
            </a:xfrm>
            <a:custGeom>
              <a:avLst/>
              <a:gdLst>
                <a:gd name="T0" fmla="*/ 5 w 81"/>
                <a:gd name="T1" fmla="*/ 38 h 163"/>
                <a:gd name="T2" fmla="*/ 32 w 81"/>
                <a:gd name="T3" fmla="*/ 84 h 163"/>
                <a:gd name="T4" fmla="*/ 41 w 81"/>
                <a:gd name="T5" fmla="*/ 91 h 163"/>
                <a:gd name="T6" fmla="*/ 64 w 81"/>
                <a:gd name="T7" fmla="*/ 127 h 163"/>
                <a:gd name="T8" fmla="*/ 36 w 81"/>
                <a:gd name="T9" fmla="*/ 152 h 163"/>
                <a:gd name="T10" fmla="*/ 7 w 81"/>
                <a:gd name="T11" fmla="*/ 133 h 163"/>
                <a:gd name="T12" fmla="*/ 7 w 81"/>
                <a:gd name="T13" fmla="*/ 126 h 163"/>
                <a:gd name="T14" fmla="*/ 4 w 81"/>
                <a:gd name="T15" fmla="*/ 122 h 163"/>
                <a:gd name="T16" fmla="*/ 1 w 81"/>
                <a:gd name="T17" fmla="*/ 126 h 163"/>
                <a:gd name="T18" fmla="*/ 1 w 81"/>
                <a:gd name="T19" fmla="*/ 128 h 163"/>
                <a:gd name="T20" fmla="*/ 0 w 81"/>
                <a:gd name="T21" fmla="*/ 148 h 163"/>
                <a:gd name="T22" fmla="*/ 4 w 81"/>
                <a:gd name="T23" fmla="*/ 157 h 163"/>
                <a:gd name="T24" fmla="*/ 32 w 81"/>
                <a:gd name="T25" fmla="*/ 163 h 163"/>
                <a:gd name="T26" fmla="*/ 63 w 81"/>
                <a:gd name="T27" fmla="*/ 154 h 163"/>
                <a:gd name="T28" fmla="*/ 81 w 81"/>
                <a:gd name="T29" fmla="*/ 119 h 163"/>
                <a:gd name="T30" fmla="*/ 51 w 81"/>
                <a:gd name="T31" fmla="*/ 70 h 163"/>
                <a:gd name="T32" fmla="*/ 45 w 81"/>
                <a:gd name="T33" fmla="*/ 65 h 163"/>
                <a:gd name="T34" fmla="*/ 21 w 81"/>
                <a:gd name="T35" fmla="*/ 32 h 163"/>
                <a:gd name="T36" fmla="*/ 45 w 81"/>
                <a:gd name="T37" fmla="*/ 10 h 163"/>
                <a:gd name="T38" fmla="*/ 69 w 81"/>
                <a:gd name="T39" fmla="*/ 20 h 163"/>
                <a:gd name="T40" fmla="*/ 71 w 81"/>
                <a:gd name="T41" fmla="*/ 30 h 163"/>
                <a:gd name="T42" fmla="*/ 74 w 81"/>
                <a:gd name="T43" fmla="*/ 34 h 163"/>
                <a:gd name="T44" fmla="*/ 77 w 81"/>
                <a:gd name="T45" fmla="*/ 27 h 163"/>
                <a:gd name="T46" fmla="*/ 78 w 81"/>
                <a:gd name="T47" fmla="*/ 7 h 163"/>
                <a:gd name="T48" fmla="*/ 78 w 81"/>
                <a:gd name="T49" fmla="*/ 6 h 163"/>
                <a:gd name="T50" fmla="*/ 75 w 81"/>
                <a:gd name="T51" fmla="*/ 3 h 163"/>
                <a:gd name="T52" fmla="*/ 68 w 81"/>
                <a:gd name="T53" fmla="*/ 2 h 163"/>
                <a:gd name="T54" fmla="*/ 48 w 81"/>
                <a:gd name="T55" fmla="*/ 0 h 163"/>
                <a:gd name="T56" fmla="*/ 5 w 81"/>
                <a:gd name="T57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1" h="163">
                  <a:moveTo>
                    <a:pt x="5" y="38"/>
                  </a:moveTo>
                  <a:cubicBezTo>
                    <a:pt x="5" y="52"/>
                    <a:pt x="9" y="65"/>
                    <a:pt x="32" y="84"/>
                  </a:cubicBezTo>
                  <a:cubicBezTo>
                    <a:pt x="41" y="91"/>
                    <a:pt x="41" y="91"/>
                    <a:pt x="41" y="91"/>
                  </a:cubicBezTo>
                  <a:cubicBezTo>
                    <a:pt x="59" y="106"/>
                    <a:pt x="64" y="114"/>
                    <a:pt x="64" y="127"/>
                  </a:cubicBezTo>
                  <a:cubicBezTo>
                    <a:pt x="64" y="140"/>
                    <a:pt x="54" y="152"/>
                    <a:pt x="36" y="152"/>
                  </a:cubicBezTo>
                  <a:cubicBezTo>
                    <a:pt x="29" y="152"/>
                    <a:pt x="11" y="150"/>
                    <a:pt x="7" y="133"/>
                  </a:cubicBezTo>
                  <a:cubicBezTo>
                    <a:pt x="7" y="126"/>
                    <a:pt x="7" y="126"/>
                    <a:pt x="7" y="126"/>
                  </a:cubicBezTo>
                  <a:cubicBezTo>
                    <a:pt x="7" y="124"/>
                    <a:pt x="7" y="122"/>
                    <a:pt x="4" y="122"/>
                  </a:cubicBezTo>
                  <a:cubicBezTo>
                    <a:pt x="1" y="122"/>
                    <a:pt x="1" y="125"/>
                    <a:pt x="1" y="126"/>
                  </a:cubicBezTo>
                  <a:cubicBezTo>
                    <a:pt x="1" y="126"/>
                    <a:pt x="1" y="128"/>
                    <a:pt x="1" y="12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54"/>
                    <a:pt x="0" y="156"/>
                    <a:pt x="4" y="157"/>
                  </a:cubicBezTo>
                  <a:cubicBezTo>
                    <a:pt x="11" y="161"/>
                    <a:pt x="21" y="163"/>
                    <a:pt x="32" y="163"/>
                  </a:cubicBezTo>
                  <a:cubicBezTo>
                    <a:pt x="44" y="163"/>
                    <a:pt x="55" y="160"/>
                    <a:pt x="63" y="154"/>
                  </a:cubicBezTo>
                  <a:cubicBezTo>
                    <a:pt x="77" y="145"/>
                    <a:pt x="81" y="130"/>
                    <a:pt x="81" y="119"/>
                  </a:cubicBezTo>
                  <a:cubicBezTo>
                    <a:pt x="81" y="103"/>
                    <a:pt x="76" y="90"/>
                    <a:pt x="51" y="70"/>
                  </a:cubicBezTo>
                  <a:cubicBezTo>
                    <a:pt x="45" y="65"/>
                    <a:pt x="45" y="65"/>
                    <a:pt x="45" y="65"/>
                  </a:cubicBezTo>
                  <a:cubicBezTo>
                    <a:pt x="26" y="49"/>
                    <a:pt x="21" y="43"/>
                    <a:pt x="21" y="32"/>
                  </a:cubicBezTo>
                  <a:cubicBezTo>
                    <a:pt x="21" y="19"/>
                    <a:pt x="30" y="10"/>
                    <a:pt x="45" y="10"/>
                  </a:cubicBezTo>
                  <a:cubicBezTo>
                    <a:pt x="61" y="10"/>
                    <a:pt x="67" y="17"/>
                    <a:pt x="69" y="20"/>
                  </a:cubicBezTo>
                  <a:cubicBezTo>
                    <a:pt x="70" y="22"/>
                    <a:pt x="71" y="27"/>
                    <a:pt x="71" y="30"/>
                  </a:cubicBezTo>
                  <a:cubicBezTo>
                    <a:pt x="71" y="31"/>
                    <a:pt x="72" y="34"/>
                    <a:pt x="74" y="34"/>
                  </a:cubicBezTo>
                  <a:cubicBezTo>
                    <a:pt x="77" y="34"/>
                    <a:pt x="77" y="30"/>
                    <a:pt x="77" y="27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3"/>
                    <a:pt x="75" y="3"/>
                    <a:pt x="75" y="3"/>
                  </a:cubicBezTo>
                  <a:cubicBezTo>
                    <a:pt x="68" y="2"/>
                    <a:pt x="68" y="2"/>
                    <a:pt x="68" y="2"/>
                  </a:cubicBezTo>
                  <a:cubicBezTo>
                    <a:pt x="62" y="1"/>
                    <a:pt x="56" y="0"/>
                    <a:pt x="48" y="0"/>
                  </a:cubicBezTo>
                  <a:cubicBezTo>
                    <a:pt x="22" y="0"/>
                    <a:pt x="5" y="15"/>
                    <a:pt x="5" y="3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F898857C-4449-4CAF-A244-F7EC4D2CC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7" y="2465"/>
              <a:ext cx="37" cy="107"/>
            </a:xfrm>
            <a:custGeom>
              <a:avLst/>
              <a:gdLst>
                <a:gd name="T0" fmla="*/ 29 w 55"/>
                <a:gd name="T1" fmla="*/ 0 h 157"/>
                <a:gd name="T2" fmla="*/ 25 w 55"/>
                <a:gd name="T3" fmla="*/ 0 h 157"/>
                <a:gd name="T4" fmla="*/ 22 w 55"/>
                <a:gd name="T5" fmla="*/ 0 h 157"/>
                <a:gd name="T6" fmla="*/ 5 w 55"/>
                <a:gd name="T7" fmla="*/ 0 h 157"/>
                <a:gd name="T8" fmla="*/ 0 w 55"/>
                <a:gd name="T9" fmla="*/ 3 h 157"/>
                <a:gd name="T10" fmla="*/ 3 w 55"/>
                <a:gd name="T11" fmla="*/ 6 h 157"/>
                <a:gd name="T12" fmla="*/ 9 w 55"/>
                <a:gd name="T13" fmla="*/ 6 h 157"/>
                <a:gd name="T14" fmla="*/ 15 w 55"/>
                <a:gd name="T15" fmla="*/ 16 h 157"/>
                <a:gd name="T16" fmla="*/ 15 w 55"/>
                <a:gd name="T17" fmla="*/ 60 h 157"/>
                <a:gd name="T18" fmla="*/ 15 w 55"/>
                <a:gd name="T19" fmla="*/ 96 h 157"/>
                <a:gd name="T20" fmla="*/ 14 w 55"/>
                <a:gd name="T21" fmla="*/ 141 h 157"/>
                <a:gd name="T22" fmla="*/ 9 w 55"/>
                <a:gd name="T23" fmla="*/ 150 h 157"/>
                <a:gd name="T24" fmla="*/ 4 w 55"/>
                <a:gd name="T25" fmla="*/ 151 h 157"/>
                <a:gd name="T26" fmla="*/ 0 w 55"/>
                <a:gd name="T27" fmla="*/ 154 h 157"/>
                <a:gd name="T28" fmla="*/ 5 w 55"/>
                <a:gd name="T29" fmla="*/ 157 h 157"/>
                <a:gd name="T30" fmla="*/ 22 w 55"/>
                <a:gd name="T31" fmla="*/ 157 h 157"/>
                <a:gd name="T32" fmla="*/ 25 w 55"/>
                <a:gd name="T33" fmla="*/ 157 h 157"/>
                <a:gd name="T34" fmla="*/ 28 w 55"/>
                <a:gd name="T35" fmla="*/ 157 h 157"/>
                <a:gd name="T36" fmla="*/ 50 w 55"/>
                <a:gd name="T37" fmla="*/ 157 h 157"/>
                <a:gd name="T38" fmla="*/ 55 w 55"/>
                <a:gd name="T39" fmla="*/ 154 h 157"/>
                <a:gd name="T40" fmla="*/ 52 w 55"/>
                <a:gd name="T41" fmla="*/ 151 h 157"/>
                <a:gd name="T42" fmla="*/ 43 w 55"/>
                <a:gd name="T43" fmla="*/ 150 h 157"/>
                <a:gd name="T44" fmla="*/ 36 w 55"/>
                <a:gd name="T45" fmla="*/ 141 h 157"/>
                <a:gd name="T46" fmla="*/ 35 w 55"/>
                <a:gd name="T47" fmla="*/ 96 h 157"/>
                <a:gd name="T48" fmla="*/ 35 w 55"/>
                <a:gd name="T49" fmla="*/ 60 h 157"/>
                <a:gd name="T50" fmla="*/ 36 w 55"/>
                <a:gd name="T51" fmla="*/ 16 h 157"/>
                <a:gd name="T52" fmla="*/ 42 w 55"/>
                <a:gd name="T53" fmla="*/ 6 h 157"/>
                <a:gd name="T54" fmla="*/ 47 w 55"/>
                <a:gd name="T55" fmla="*/ 6 h 157"/>
                <a:gd name="T56" fmla="*/ 50 w 55"/>
                <a:gd name="T57" fmla="*/ 3 h 157"/>
                <a:gd name="T58" fmla="*/ 45 w 55"/>
                <a:gd name="T59" fmla="*/ 0 h 157"/>
                <a:gd name="T60" fmla="*/ 29 w 55"/>
                <a:gd name="T61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" h="157">
                  <a:moveTo>
                    <a:pt x="29" y="0"/>
                  </a:moveTo>
                  <a:cubicBezTo>
                    <a:pt x="25" y="0"/>
                    <a:pt x="25" y="0"/>
                    <a:pt x="25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6"/>
                    <a:pt x="3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2" y="7"/>
                    <a:pt x="14" y="9"/>
                    <a:pt x="15" y="16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96"/>
                    <a:pt x="15" y="96"/>
                    <a:pt x="15" y="96"/>
                  </a:cubicBezTo>
                  <a:cubicBezTo>
                    <a:pt x="15" y="116"/>
                    <a:pt x="15" y="132"/>
                    <a:pt x="14" y="141"/>
                  </a:cubicBezTo>
                  <a:cubicBezTo>
                    <a:pt x="13" y="147"/>
                    <a:pt x="12" y="150"/>
                    <a:pt x="9" y="150"/>
                  </a:cubicBezTo>
                  <a:cubicBezTo>
                    <a:pt x="9" y="150"/>
                    <a:pt x="4" y="151"/>
                    <a:pt x="4" y="151"/>
                  </a:cubicBezTo>
                  <a:cubicBezTo>
                    <a:pt x="1" y="151"/>
                    <a:pt x="0" y="153"/>
                    <a:pt x="0" y="154"/>
                  </a:cubicBezTo>
                  <a:cubicBezTo>
                    <a:pt x="0" y="157"/>
                    <a:pt x="4" y="157"/>
                    <a:pt x="5" y="157"/>
                  </a:cubicBezTo>
                  <a:cubicBezTo>
                    <a:pt x="22" y="157"/>
                    <a:pt x="22" y="157"/>
                    <a:pt x="22" y="157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50" y="157"/>
                    <a:pt x="50" y="157"/>
                    <a:pt x="50" y="157"/>
                  </a:cubicBezTo>
                  <a:cubicBezTo>
                    <a:pt x="55" y="157"/>
                    <a:pt x="55" y="155"/>
                    <a:pt x="55" y="154"/>
                  </a:cubicBezTo>
                  <a:cubicBezTo>
                    <a:pt x="55" y="153"/>
                    <a:pt x="54" y="151"/>
                    <a:pt x="52" y="151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38" y="150"/>
                    <a:pt x="37" y="147"/>
                    <a:pt x="36" y="141"/>
                  </a:cubicBezTo>
                  <a:cubicBezTo>
                    <a:pt x="35" y="132"/>
                    <a:pt x="35" y="116"/>
                    <a:pt x="35" y="96"/>
                  </a:cubicBezTo>
                  <a:cubicBezTo>
                    <a:pt x="35" y="60"/>
                    <a:pt x="35" y="60"/>
                    <a:pt x="35" y="60"/>
                  </a:cubicBezTo>
                  <a:cubicBezTo>
                    <a:pt x="36" y="16"/>
                    <a:pt x="36" y="16"/>
                    <a:pt x="36" y="16"/>
                  </a:cubicBezTo>
                  <a:cubicBezTo>
                    <a:pt x="36" y="10"/>
                    <a:pt x="38" y="7"/>
                    <a:pt x="42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9" y="6"/>
                    <a:pt x="50" y="4"/>
                    <a:pt x="50" y="3"/>
                  </a:cubicBezTo>
                  <a:cubicBezTo>
                    <a:pt x="50" y="0"/>
                    <a:pt x="46" y="0"/>
                    <a:pt x="45" y="0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752B8CC7-045E-4C03-8AAE-BE2B0550C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4" y="2463"/>
              <a:ext cx="89" cy="109"/>
            </a:xfrm>
            <a:custGeom>
              <a:avLst/>
              <a:gdLst>
                <a:gd name="T0" fmla="*/ 4 w 132"/>
                <a:gd name="T1" fmla="*/ 5 h 160"/>
                <a:gd name="T2" fmla="*/ 0 w 132"/>
                <a:gd name="T3" fmla="*/ 27 h 160"/>
                <a:gd name="T4" fmla="*/ 2 w 132"/>
                <a:gd name="T5" fmla="*/ 30 h 160"/>
                <a:gd name="T6" fmla="*/ 6 w 132"/>
                <a:gd name="T7" fmla="*/ 27 h 160"/>
                <a:gd name="T8" fmla="*/ 9 w 132"/>
                <a:gd name="T9" fmla="*/ 21 h 160"/>
                <a:gd name="T10" fmla="*/ 29 w 132"/>
                <a:gd name="T11" fmla="*/ 15 h 160"/>
                <a:gd name="T12" fmla="*/ 57 w 132"/>
                <a:gd name="T13" fmla="*/ 15 h 160"/>
                <a:gd name="T14" fmla="*/ 57 w 132"/>
                <a:gd name="T15" fmla="*/ 99 h 160"/>
                <a:gd name="T16" fmla="*/ 56 w 132"/>
                <a:gd name="T17" fmla="*/ 144 h 160"/>
                <a:gd name="T18" fmla="*/ 52 w 132"/>
                <a:gd name="T19" fmla="*/ 153 h 160"/>
                <a:gd name="T20" fmla="*/ 46 w 132"/>
                <a:gd name="T21" fmla="*/ 154 h 160"/>
                <a:gd name="T22" fmla="*/ 43 w 132"/>
                <a:gd name="T23" fmla="*/ 157 h 160"/>
                <a:gd name="T24" fmla="*/ 47 w 132"/>
                <a:gd name="T25" fmla="*/ 160 h 160"/>
                <a:gd name="T26" fmla="*/ 64 w 132"/>
                <a:gd name="T27" fmla="*/ 160 h 160"/>
                <a:gd name="T28" fmla="*/ 67 w 132"/>
                <a:gd name="T29" fmla="*/ 160 h 160"/>
                <a:gd name="T30" fmla="*/ 70 w 132"/>
                <a:gd name="T31" fmla="*/ 160 h 160"/>
                <a:gd name="T32" fmla="*/ 93 w 132"/>
                <a:gd name="T33" fmla="*/ 160 h 160"/>
                <a:gd name="T34" fmla="*/ 97 w 132"/>
                <a:gd name="T35" fmla="*/ 157 h 160"/>
                <a:gd name="T36" fmla="*/ 94 w 132"/>
                <a:gd name="T37" fmla="*/ 154 h 160"/>
                <a:gd name="T38" fmla="*/ 85 w 132"/>
                <a:gd name="T39" fmla="*/ 153 h 160"/>
                <a:gd name="T40" fmla="*/ 79 w 132"/>
                <a:gd name="T41" fmla="*/ 144 h 160"/>
                <a:gd name="T42" fmla="*/ 78 w 132"/>
                <a:gd name="T43" fmla="*/ 99 h 160"/>
                <a:gd name="T44" fmla="*/ 78 w 132"/>
                <a:gd name="T45" fmla="*/ 15 h 160"/>
                <a:gd name="T46" fmla="*/ 102 w 132"/>
                <a:gd name="T47" fmla="*/ 15 h 160"/>
                <a:gd name="T48" fmla="*/ 125 w 132"/>
                <a:gd name="T49" fmla="*/ 25 h 160"/>
                <a:gd name="T50" fmla="*/ 126 w 132"/>
                <a:gd name="T51" fmla="*/ 27 h 160"/>
                <a:gd name="T52" fmla="*/ 129 w 132"/>
                <a:gd name="T53" fmla="*/ 32 h 160"/>
                <a:gd name="T54" fmla="*/ 132 w 132"/>
                <a:gd name="T55" fmla="*/ 28 h 160"/>
                <a:gd name="T56" fmla="*/ 132 w 132"/>
                <a:gd name="T57" fmla="*/ 21 h 160"/>
                <a:gd name="T58" fmla="*/ 132 w 132"/>
                <a:gd name="T59" fmla="*/ 5 h 160"/>
                <a:gd name="T60" fmla="*/ 130 w 132"/>
                <a:gd name="T61" fmla="*/ 1 h 160"/>
                <a:gd name="T62" fmla="*/ 127 w 132"/>
                <a:gd name="T63" fmla="*/ 2 h 160"/>
                <a:gd name="T64" fmla="*/ 110 w 132"/>
                <a:gd name="T65" fmla="*/ 3 h 160"/>
                <a:gd name="T66" fmla="*/ 33 w 132"/>
                <a:gd name="T67" fmla="*/ 3 h 160"/>
                <a:gd name="T68" fmla="*/ 17 w 132"/>
                <a:gd name="T69" fmla="*/ 2 h 160"/>
                <a:gd name="T70" fmla="*/ 10 w 132"/>
                <a:gd name="T71" fmla="*/ 1 h 160"/>
                <a:gd name="T72" fmla="*/ 8 w 132"/>
                <a:gd name="T73" fmla="*/ 0 h 160"/>
                <a:gd name="T74" fmla="*/ 4 w 132"/>
                <a:gd name="T75" fmla="*/ 5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2" h="160">
                  <a:moveTo>
                    <a:pt x="4" y="5"/>
                  </a:moveTo>
                  <a:cubicBezTo>
                    <a:pt x="4" y="5"/>
                    <a:pt x="0" y="24"/>
                    <a:pt x="0" y="27"/>
                  </a:cubicBezTo>
                  <a:cubicBezTo>
                    <a:pt x="0" y="29"/>
                    <a:pt x="1" y="30"/>
                    <a:pt x="2" y="30"/>
                  </a:cubicBezTo>
                  <a:cubicBezTo>
                    <a:pt x="4" y="30"/>
                    <a:pt x="5" y="28"/>
                    <a:pt x="6" y="27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2" y="16"/>
                    <a:pt x="16" y="15"/>
                    <a:pt x="29" y="15"/>
                  </a:cubicBezTo>
                  <a:cubicBezTo>
                    <a:pt x="29" y="15"/>
                    <a:pt x="51" y="15"/>
                    <a:pt x="57" y="15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119"/>
                    <a:pt x="57" y="135"/>
                    <a:pt x="56" y="144"/>
                  </a:cubicBezTo>
                  <a:cubicBezTo>
                    <a:pt x="56" y="150"/>
                    <a:pt x="55" y="153"/>
                    <a:pt x="52" y="153"/>
                  </a:cubicBezTo>
                  <a:cubicBezTo>
                    <a:pt x="52" y="153"/>
                    <a:pt x="46" y="154"/>
                    <a:pt x="46" y="154"/>
                  </a:cubicBezTo>
                  <a:cubicBezTo>
                    <a:pt x="44" y="154"/>
                    <a:pt x="43" y="156"/>
                    <a:pt x="43" y="157"/>
                  </a:cubicBezTo>
                  <a:cubicBezTo>
                    <a:pt x="43" y="160"/>
                    <a:pt x="46" y="160"/>
                    <a:pt x="47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7" y="160"/>
                    <a:pt x="67" y="160"/>
                    <a:pt x="67" y="160"/>
                  </a:cubicBezTo>
                  <a:cubicBezTo>
                    <a:pt x="70" y="160"/>
                    <a:pt x="70" y="160"/>
                    <a:pt x="70" y="160"/>
                  </a:cubicBezTo>
                  <a:cubicBezTo>
                    <a:pt x="93" y="160"/>
                    <a:pt x="93" y="160"/>
                    <a:pt x="93" y="160"/>
                  </a:cubicBezTo>
                  <a:cubicBezTo>
                    <a:pt x="97" y="160"/>
                    <a:pt x="97" y="158"/>
                    <a:pt x="97" y="157"/>
                  </a:cubicBezTo>
                  <a:cubicBezTo>
                    <a:pt x="97" y="156"/>
                    <a:pt x="96" y="154"/>
                    <a:pt x="94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0" y="153"/>
                    <a:pt x="79" y="150"/>
                    <a:pt x="79" y="144"/>
                  </a:cubicBezTo>
                  <a:cubicBezTo>
                    <a:pt x="78" y="135"/>
                    <a:pt x="78" y="119"/>
                    <a:pt x="78" y="99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80" y="15"/>
                    <a:pt x="102" y="15"/>
                    <a:pt x="102" y="15"/>
                  </a:cubicBezTo>
                  <a:cubicBezTo>
                    <a:pt x="121" y="15"/>
                    <a:pt x="125" y="20"/>
                    <a:pt x="125" y="25"/>
                  </a:cubicBezTo>
                  <a:cubicBezTo>
                    <a:pt x="125" y="25"/>
                    <a:pt x="126" y="27"/>
                    <a:pt x="126" y="27"/>
                  </a:cubicBezTo>
                  <a:cubicBezTo>
                    <a:pt x="126" y="29"/>
                    <a:pt x="126" y="32"/>
                    <a:pt x="129" y="32"/>
                  </a:cubicBezTo>
                  <a:cubicBezTo>
                    <a:pt x="129" y="32"/>
                    <a:pt x="132" y="32"/>
                    <a:pt x="132" y="28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2" y="5"/>
                    <a:pt x="132" y="5"/>
                    <a:pt x="132" y="5"/>
                  </a:cubicBezTo>
                  <a:cubicBezTo>
                    <a:pt x="132" y="4"/>
                    <a:pt x="132" y="1"/>
                    <a:pt x="130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4" y="2"/>
                    <a:pt x="119" y="3"/>
                    <a:pt x="110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0" y="1"/>
                    <a:pt x="10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2"/>
                    <a:pt x="4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72A3F1A3-252E-4687-BA0C-01A64F3701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58" y="2465"/>
              <a:ext cx="102" cy="107"/>
            </a:xfrm>
            <a:custGeom>
              <a:avLst/>
              <a:gdLst>
                <a:gd name="T0" fmla="*/ 132 w 151"/>
                <a:gd name="T1" fmla="*/ 0 h 157"/>
                <a:gd name="T2" fmla="*/ 127 w 151"/>
                <a:gd name="T3" fmla="*/ 0 h 157"/>
                <a:gd name="T4" fmla="*/ 123 w 151"/>
                <a:gd name="T5" fmla="*/ 0 h 157"/>
                <a:gd name="T6" fmla="*/ 113 w 151"/>
                <a:gd name="T7" fmla="*/ 0 h 157"/>
                <a:gd name="T8" fmla="*/ 108 w 151"/>
                <a:gd name="T9" fmla="*/ 2 h 157"/>
                <a:gd name="T10" fmla="*/ 112 w 151"/>
                <a:gd name="T11" fmla="*/ 6 h 157"/>
                <a:gd name="T12" fmla="*/ 115 w 151"/>
                <a:gd name="T13" fmla="*/ 10 h 157"/>
                <a:gd name="T14" fmla="*/ 111 w 151"/>
                <a:gd name="T15" fmla="*/ 20 h 157"/>
                <a:gd name="T16" fmla="*/ 79 w 151"/>
                <a:gd name="T17" fmla="*/ 77 h 157"/>
                <a:gd name="T18" fmla="*/ 43 w 151"/>
                <a:gd name="T19" fmla="*/ 15 h 157"/>
                <a:gd name="T20" fmla="*/ 40 w 151"/>
                <a:gd name="T21" fmla="*/ 8 h 157"/>
                <a:gd name="T22" fmla="*/ 42 w 151"/>
                <a:gd name="T23" fmla="*/ 6 h 157"/>
                <a:gd name="T24" fmla="*/ 43 w 151"/>
                <a:gd name="T25" fmla="*/ 5 h 157"/>
                <a:gd name="T26" fmla="*/ 46 w 151"/>
                <a:gd name="T27" fmla="*/ 3 h 157"/>
                <a:gd name="T28" fmla="*/ 42 w 151"/>
                <a:gd name="T29" fmla="*/ 0 h 157"/>
                <a:gd name="T30" fmla="*/ 27 w 151"/>
                <a:gd name="T31" fmla="*/ 0 h 157"/>
                <a:gd name="T32" fmla="*/ 24 w 151"/>
                <a:gd name="T33" fmla="*/ 0 h 157"/>
                <a:gd name="T34" fmla="*/ 20 w 151"/>
                <a:gd name="T35" fmla="*/ 0 h 157"/>
                <a:gd name="T36" fmla="*/ 4 w 151"/>
                <a:gd name="T37" fmla="*/ 0 h 157"/>
                <a:gd name="T38" fmla="*/ 0 w 151"/>
                <a:gd name="T39" fmla="*/ 3 h 157"/>
                <a:gd name="T40" fmla="*/ 4 w 151"/>
                <a:gd name="T41" fmla="*/ 6 h 157"/>
                <a:gd name="T42" fmla="*/ 12 w 151"/>
                <a:gd name="T43" fmla="*/ 9 h 157"/>
                <a:gd name="T44" fmla="*/ 25 w 151"/>
                <a:gd name="T45" fmla="*/ 23 h 157"/>
                <a:gd name="T46" fmla="*/ 61 w 151"/>
                <a:gd name="T47" fmla="*/ 82 h 157"/>
                <a:gd name="T48" fmla="*/ 65 w 151"/>
                <a:gd name="T49" fmla="*/ 103 h 157"/>
                <a:gd name="T50" fmla="*/ 65 w 151"/>
                <a:gd name="T51" fmla="*/ 120 h 157"/>
                <a:gd name="T52" fmla="*/ 65 w 151"/>
                <a:gd name="T53" fmla="*/ 141 h 157"/>
                <a:gd name="T54" fmla="*/ 60 w 151"/>
                <a:gd name="T55" fmla="*/ 150 h 157"/>
                <a:gd name="T56" fmla="*/ 54 w 151"/>
                <a:gd name="T57" fmla="*/ 151 h 157"/>
                <a:gd name="T58" fmla="*/ 51 w 151"/>
                <a:gd name="T59" fmla="*/ 154 h 157"/>
                <a:gd name="T60" fmla="*/ 56 w 151"/>
                <a:gd name="T61" fmla="*/ 157 h 157"/>
                <a:gd name="T62" fmla="*/ 72 w 151"/>
                <a:gd name="T63" fmla="*/ 157 h 157"/>
                <a:gd name="T64" fmla="*/ 76 w 151"/>
                <a:gd name="T65" fmla="*/ 157 h 157"/>
                <a:gd name="T66" fmla="*/ 78 w 151"/>
                <a:gd name="T67" fmla="*/ 157 h 157"/>
                <a:gd name="T68" fmla="*/ 101 w 151"/>
                <a:gd name="T69" fmla="*/ 157 h 157"/>
                <a:gd name="T70" fmla="*/ 105 w 151"/>
                <a:gd name="T71" fmla="*/ 154 h 157"/>
                <a:gd name="T72" fmla="*/ 102 w 151"/>
                <a:gd name="T73" fmla="*/ 151 h 157"/>
                <a:gd name="T74" fmla="*/ 93 w 151"/>
                <a:gd name="T75" fmla="*/ 150 h 157"/>
                <a:gd name="T76" fmla="*/ 86 w 151"/>
                <a:gd name="T77" fmla="*/ 141 h 157"/>
                <a:gd name="T78" fmla="*/ 86 w 151"/>
                <a:gd name="T79" fmla="*/ 120 h 157"/>
                <a:gd name="T80" fmla="*/ 86 w 151"/>
                <a:gd name="T81" fmla="*/ 103 h 157"/>
                <a:gd name="T82" fmla="*/ 89 w 151"/>
                <a:gd name="T83" fmla="*/ 83 h 157"/>
                <a:gd name="T84" fmla="*/ 127 w 151"/>
                <a:gd name="T85" fmla="*/ 18 h 157"/>
                <a:gd name="T86" fmla="*/ 138 w 151"/>
                <a:gd name="T87" fmla="*/ 8 h 157"/>
                <a:gd name="T88" fmla="*/ 146 w 151"/>
                <a:gd name="T89" fmla="*/ 6 h 157"/>
                <a:gd name="T90" fmla="*/ 151 w 151"/>
                <a:gd name="T91" fmla="*/ 2 h 157"/>
                <a:gd name="T92" fmla="*/ 146 w 151"/>
                <a:gd name="T93" fmla="*/ 0 h 157"/>
                <a:gd name="T94" fmla="*/ 132 w 151"/>
                <a:gd name="T9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1" h="157">
                  <a:moveTo>
                    <a:pt x="132" y="0"/>
                  </a:moveTo>
                  <a:cubicBezTo>
                    <a:pt x="127" y="0"/>
                    <a:pt x="127" y="0"/>
                    <a:pt x="127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9" y="0"/>
                    <a:pt x="108" y="1"/>
                    <a:pt x="108" y="2"/>
                  </a:cubicBezTo>
                  <a:cubicBezTo>
                    <a:pt x="108" y="5"/>
                    <a:pt x="110" y="5"/>
                    <a:pt x="112" y="6"/>
                  </a:cubicBezTo>
                  <a:cubicBezTo>
                    <a:pt x="113" y="6"/>
                    <a:pt x="115" y="6"/>
                    <a:pt x="115" y="10"/>
                  </a:cubicBezTo>
                  <a:cubicBezTo>
                    <a:pt x="115" y="13"/>
                    <a:pt x="114" y="16"/>
                    <a:pt x="111" y="20"/>
                  </a:cubicBezTo>
                  <a:cubicBezTo>
                    <a:pt x="108" y="26"/>
                    <a:pt x="85" y="65"/>
                    <a:pt x="79" y="77"/>
                  </a:cubicBezTo>
                  <a:cubicBezTo>
                    <a:pt x="72" y="66"/>
                    <a:pt x="46" y="21"/>
                    <a:pt x="43" y="15"/>
                  </a:cubicBezTo>
                  <a:cubicBezTo>
                    <a:pt x="41" y="12"/>
                    <a:pt x="40" y="10"/>
                    <a:pt x="40" y="8"/>
                  </a:cubicBezTo>
                  <a:cubicBezTo>
                    <a:pt x="40" y="7"/>
                    <a:pt x="41" y="6"/>
                    <a:pt x="42" y="6"/>
                  </a:cubicBezTo>
                  <a:cubicBezTo>
                    <a:pt x="42" y="6"/>
                    <a:pt x="43" y="5"/>
                    <a:pt x="43" y="5"/>
                  </a:cubicBezTo>
                  <a:cubicBezTo>
                    <a:pt x="44" y="5"/>
                    <a:pt x="46" y="4"/>
                    <a:pt x="46" y="3"/>
                  </a:cubicBezTo>
                  <a:cubicBezTo>
                    <a:pt x="46" y="1"/>
                    <a:pt x="44" y="0"/>
                    <a:pt x="42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0" y="0"/>
                    <a:pt x="0" y="2"/>
                    <a:pt x="0" y="3"/>
                  </a:cubicBezTo>
                  <a:cubicBezTo>
                    <a:pt x="0" y="4"/>
                    <a:pt x="1" y="6"/>
                    <a:pt x="4" y="6"/>
                  </a:cubicBezTo>
                  <a:cubicBezTo>
                    <a:pt x="5" y="6"/>
                    <a:pt x="9" y="7"/>
                    <a:pt x="12" y="9"/>
                  </a:cubicBezTo>
                  <a:cubicBezTo>
                    <a:pt x="16" y="11"/>
                    <a:pt x="21" y="17"/>
                    <a:pt x="25" y="23"/>
                  </a:cubicBezTo>
                  <a:cubicBezTo>
                    <a:pt x="32" y="34"/>
                    <a:pt x="60" y="79"/>
                    <a:pt x="61" y="82"/>
                  </a:cubicBezTo>
                  <a:cubicBezTo>
                    <a:pt x="64" y="88"/>
                    <a:pt x="65" y="92"/>
                    <a:pt x="65" y="103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5"/>
                    <a:pt x="63" y="150"/>
                    <a:pt x="60" y="150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2" y="151"/>
                    <a:pt x="51" y="153"/>
                    <a:pt x="51" y="154"/>
                  </a:cubicBezTo>
                  <a:cubicBezTo>
                    <a:pt x="51" y="157"/>
                    <a:pt x="54" y="157"/>
                    <a:pt x="56" y="157"/>
                  </a:cubicBezTo>
                  <a:cubicBezTo>
                    <a:pt x="72" y="157"/>
                    <a:pt x="72" y="157"/>
                    <a:pt x="72" y="157"/>
                  </a:cubicBezTo>
                  <a:cubicBezTo>
                    <a:pt x="76" y="157"/>
                    <a:pt x="76" y="157"/>
                    <a:pt x="76" y="157"/>
                  </a:cubicBezTo>
                  <a:cubicBezTo>
                    <a:pt x="78" y="157"/>
                    <a:pt x="78" y="157"/>
                    <a:pt x="78" y="157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5" y="157"/>
                    <a:pt x="105" y="155"/>
                    <a:pt x="105" y="154"/>
                  </a:cubicBezTo>
                  <a:cubicBezTo>
                    <a:pt x="105" y="153"/>
                    <a:pt x="104" y="151"/>
                    <a:pt x="102" y="151"/>
                  </a:cubicBezTo>
                  <a:cubicBezTo>
                    <a:pt x="93" y="150"/>
                    <a:pt x="93" y="150"/>
                    <a:pt x="93" y="150"/>
                  </a:cubicBezTo>
                  <a:cubicBezTo>
                    <a:pt x="89" y="150"/>
                    <a:pt x="87" y="147"/>
                    <a:pt x="86" y="14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6" y="96"/>
                    <a:pt x="86" y="90"/>
                    <a:pt x="89" y="83"/>
                  </a:cubicBezTo>
                  <a:cubicBezTo>
                    <a:pt x="92" y="75"/>
                    <a:pt x="121" y="27"/>
                    <a:pt x="127" y="18"/>
                  </a:cubicBezTo>
                  <a:cubicBezTo>
                    <a:pt x="132" y="13"/>
                    <a:pt x="134" y="10"/>
                    <a:pt x="138" y="8"/>
                  </a:cubicBezTo>
                  <a:cubicBezTo>
                    <a:pt x="141" y="6"/>
                    <a:pt x="144" y="6"/>
                    <a:pt x="146" y="6"/>
                  </a:cubicBezTo>
                  <a:cubicBezTo>
                    <a:pt x="150" y="6"/>
                    <a:pt x="151" y="4"/>
                    <a:pt x="151" y="2"/>
                  </a:cubicBezTo>
                  <a:cubicBezTo>
                    <a:pt x="151" y="1"/>
                    <a:pt x="150" y="0"/>
                    <a:pt x="146" y="0"/>
                  </a:cubicBez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4F43DD97-6C80-4B05-8F87-6D5D766799B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406" y="2463"/>
              <a:ext cx="111" cy="111"/>
            </a:xfrm>
            <a:custGeom>
              <a:avLst/>
              <a:gdLst>
                <a:gd name="T0" fmla="*/ 0 w 164"/>
                <a:gd name="T1" fmla="*/ 81 h 163"/>
                <a:gd name="T2" fmla="*/ 81 w 164"/>
                <a:gd name="T3" fmla="*/ 163 h 163"/>
                <a:gd name="T4" fmla="*/ 164 w 164"/>
                <a:gd name="T5" fmla="*/ 78 h 163"/>
                <a:gd name="T6" fmla="*/ 82 w 164"/>
                <a:gd name="T7" fmla="*/ 0 h 163"/>
                <a:gd name="T8" fmla="*/ 0 w 164"/>
                <a:gd name="T9" fmla="*/ 81 h 163"/>
                <a:gd name="T10" fmla="*/ 23 w 164"/>
                <a:gd name="T11" fmla="*/ 76 h 163"/>
                <a:gd name="T12" fmla="*/ 81 w 164"/>
                <a:gd name="T13" fmla="*/ 10 h 163"/>
                <a:gd name="T14" fmla="*/ 142 w 164"/>
                <a:gd name="T15" fmla="*/ 84 h 163"/>
                <a:gd name="T16" fmla="*/ 87 w 164"/>
                <a:gd name="T17" fmla="*/ 152 h 163"/>
                <a:gd name="T18" fmla="*/ 23 w 164"/>
                <a:gd name="T19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4" h="163">
                  <a:moveTo>
                    <a:pt x="0" y="81"/>
                  </a:moveTo>
                  <a:cubicBezTo>
                    <a:pt x="0" y="121"/>
                    <a:pt x="26" y="163"/>
                    <a:pt x="81" y="163"/>
                  </a:cubicBezTo>
                  <a:cubicBezTo>
                    <a:pt x="129" y="163"/>
                    <a:pt x="164" y="127"/>
                    <a:pt x="164" y="78"/>
                  </a:cubicBezTo>
                  <a:cubicBezTo>
                    <a:pt x="164" y="31"/>
                    <a:pt x="131" y="0"/>
                    <a:pt x="82" y="0"/>
                  </a:cubicBezTo>
                  <a:cubicBezTo>
                    <a:pt x="23" y="0"/>
                    <a:pt x="0" y="50"/>
                    <a:pt x="0" y="81"/>
                  </a:cubicBezTo>
                  <a:moveTo>
                    <a:pt x="23" y="76"/>
                  </a:moveTo>
                  <a:cubicBezTo>
                    <a:pt x="23" y="35"/>
                    <a:pt x="45" y="10"/>
                    <a:pt x="81" y="10"/>
                  </a:cubicBezTo>
                  <a:cubicBezTo>
                    <a:pt x="110" y="10"/>
                    <a:pt x="142" y="33"/>
                    <a:pt x="142" y="84"/>
                  </a:cubicBezTo>
                  <a:cubicBezTo>
                    <a:pt x="142" y="149"/>
                    <a:pt x="96" y="152"/>
                    <a:pt x="87" y="152"/>
                  </a:cubicBezTo>
                  <a:cubicBezTo>
                    <a:pt x="49" y="152"/>
                    <a:pt x="23" y="121"/>
                    <a:pt x="23" y="7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F0D565F8-9700-4A64-BBF5-D13F0330C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30" y="2464"/>
              <a:ext cx="62" cy="108"/>
            </a:xfrm>
            <a:custGeom>
              <a:avLst/>
              <a:gdLst>
                <a:gd name="T0" fmla="*/ 87 w 92"/>
                <a:gd name="T1" fmla="*/ 1 h 159"/>
                <a:gd name="T2" fmla="*/ 86 w 92"/>
                <a:gd name="T3" fmla="*/ 1 h 159"/>
                <a:gd name="T4" fmla="*/ 80 w 92"/>
                <a:gd name="T5" fmla="*/ 2 h 159"/>
                <a:gd name="T6" fmla="*/ 78 w 92"/>
                <a:gd name="T7" fmla="*/ 2 h 159"/>
                <a:gd name="T8" fmla="*/ 28 w 92"/>
                <a:gd name="T9" fmla="*/ 2 h 159"/>
                <a:gd name="T10" fmla="*/ 25 w 92"/>
                <a:gd name="T11" fmla="*/ 2 h 159"/>
                <a:gd name="T12" fmla="*/ 4 w 92"/>
                <a:gd name="T13" fmla="*/ 2 h 159"/>
                <a:gd name="T14" fmla="*/ 0 w 92"/>
                <a:gd name="T15" fmla="*/ 5 h 159"/>
                <a:gd name="T16" fmla="*/ 3 w 92"/>
                <a:gd name="T17" fmla="*/ 8 h 159"/>
                <a:gd name="T18" fmla="*/ 9 w 92"/>
                <a:gd name="T19" fmla="*/ 8 h 159"/>
                <a:gd name="T20" fmla="*/ 17 w 92"/>
                <a:gd name="T21" fmla="*/ 18 h 159"/>
                <a:gd name="T22" fmla="*/ 17 w 92"/>
                <a:gd name="T23" fmla="*/ 62 h 159"/>
                <a:gd name="T24" fmla="*/ 17 w 92"/>
                <a:gd name="T25" fmla="*/ 98 h 159"/>
                <a:gd name="T26" fmla="*/ 16 w 92"/>
                <a:gd name="T27" fmla="*/ 143 h 159"/>
                <a:gd name="T28" fmla="*/ 12 w 92"/>
                <a:gd name="T29" fmla="*/ 152 h 159"/>
                <a:gd name="T30" fmla="*/ 6 w 92"/>
                <a:gd name="T31" fmla="*/ 153 h 159"/>
                <a:gd name="T32" fmla="*/ 3 w 92"/>
                <a:gd name="T33" fmla="*/ 156 h 159"/>
                <a:gd name="T34" fmla="*/ 8 w 92"/>
                <a:gd name="T35" fmla="*/ 159 h 159"/>
                <a:gd name="T36" fmla="*/ 24 w 92"/>
                <a:gd name="T37" fmla="*/ 159 h 159"/>
                <a:gd name="T38" fmla="*/ 28 w 92"/>
                <a:gd name="T39" fmla="*/ 159 h 159"/>
                <a:gd name="T40" fmla="*/ 30 w 92"/>
                <a:gd name="T41" fmla="*/ 159 h 159"/>
                <a:gd name="T42" fmla="*/ 53 w 92"/>
                <a:gd name="T43" fmla="*/ 159 h 159"/>
                <a:gd name="T44" fmla="*/ 58 w 92"/>
                <a:gd name="T45" fmla="*/ 156 h 159"/>
                <a:gd name="T46" fmla="*/ 54 w 92"/>
                <a:gd name="T47" fmla="*/ 153 h 159"/>
                <a:gd name="T48" fmla="*/ 45 w 92"/>
                <a:gd name="T49" fmla="*/ 152 h 159"/>
                <a:gd name="T50" fmla="*/ 39 w 92"/>
                <a:gd name="T51" fmla="*/ 143 h 159"/>
                <a:gd name="T52" fmla="*/ 38 w 92"/>
                <a:gd name="T53" fmla="*/ 98 h 159"/>
                <a:gd name="T54" fmla="*/ 38 w 92"/>
                <a:gd name="T55" fmla="*/ 81 h 159"/>
                <a:gd name="T56" fmla="*/ 68 w 92"/>
                <a:gd name="T57" fmla="*/ 81 h 159"/>
                <a:gd name="T58" fmla="*/ 78 w 92"/>
                <a:gd name="T59" fmla="*/ 88 h 159"/>
                <a:gd name="T60" fmla="*/ 79 w 92"/>
                <a:gd name="T61" fmla="*/ 94 h 159"/>
                <a:gd name="T62" fmla="*/ 79 w 92"/>
                <a:gd name="T63" fmla="*/ 95 h 159"/>
                <a:gd name="T64" fmla="*/ 82 w 92"/>
                <a:gd name="T65" fmla="*/ 98 h 159"/>
                <a:gd name="T66" fmla="*/ 85 w 92"/>
                <a:gd name="T67" fmla="*/ 92 h 159"/>
                <a:gd name="T68" fmla="*/ 85 w 92"/>
                <a:gd name="T69" fmla="*/ 79 h 159"/>
                <a:gd name="T70" fmla="*/ 87 w 92"/>
                <a:gd name="T71" fmla="*/ 67 h 159"/>
                <a:gd name="T72" fmla="*/ 85 w 92"/>
                <a:gd name="T73" fmla="*/ 64 h 159"/>
                <a:gd name="T74" fmla="*/ 81 w 92"/>
                <a:gd name="T75" fmla="*/ 66 h 159"/>
                <a:gd name="T76" fmla="*/ 73 w 92"/>
                <a:gd name="T77" fmla="*/ 70 h 159"/>
                <a:gd name="T78" fmla="*/ 64 w 92"/>
                <a:gd name="T79" fmla="*/ 70 h 159"/>
                <a:gd name="T80" fmla="*/ 38 w 92"/>
                <a:gd name="T81" fmla="*/ 70 h 159"/>
                <a:gd name="T82" fmla="*/ 38 w 92"/>
                <a:gd name="T83" fmla="*/ 14 h 159"/>
                <a:gd name="T84" fmla="*/ 69 w 92"/>
                <a:gd name="T85" fmla="*/ 14 h 159"/>
                <a:gd name="T86" fmla="*/ 82 w 92"/>
                <a:gd name="T87" fmla="*/ 19 h 159"/>
                <a:gd name="T88" fmla="*/ 84 w 92"/>
                <a:gd name="T89" fmla="*/ 26 h 159"/>
                <a:gd name="T90" fmla="*/ 87 w 92"/>
                <a:gd name="T91" fmla="*/ 30 h 159"/>
                <a:gd name="T92" fmla="*/ 90 w 92"/>
                <a:gd name="T93" fmla="*/ 27 h 159"/>
                <a:gd name="T94" fmla="*/ 91 w 92"/>
                <a:gd name="T95" fmla="*/ 17 h 159"/>
                <a:gd name="T96" fmla="*/ 91 w 92"/>
                <a:gd name="T97" fmla="*/ 13 h 159"/>
                <a:gd name="T98" fmla="*/ 92 w 92"/>
                <a:gd name="T99" fmla="*/ 6 h 159"/>
                <a:gd name="T100" fmla="*/ 92 w 92"/>
                <a:gd name="T101" fmla="*/ 3 h 159"/>
                <a:gd name="T102" fmla="*/ 90 w 92"/>
                <a:gd name="T103" fmla="*/ 0 h 159"/>
                <a:gd name="T104" fmla="*/ 87 w 92"/>
                <a:gd name="T105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" h="159">
                  <a:moveTo>
                    <a:pt x="87" y="1"/>
                  </a:moveTo>
                  <a:cubicBezTo>
                    <a:pt x="86" y="1"/>
                    <a:pt x="86" y="1"/>
                    <a:pt x="86" y="1"/>
                  </a:cubicBezTo>
                  <a:cubicBezTo>
                    <a:pt x="80" y="2"/>
                    <a:pt x="80" y="2"/>
                    <a:pt x="80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28" y="2"/>
                    <a:pt x="28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0" y="2"/>
                    <a:pt x="0" y="5"/>
                  </a:cubicBezTo>
                  <a:cubicBezTo>
                    <a:pt x="0" y="6"/>
                    <a:pt x="1" y="8"/>
                    <a:pt x="3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5" y="9"/>
                    <a:pt x="17" y="12"/>
                    <a:pt x="17" y="18"/>
                  </a:cubicBezTo>
                  <a:cubicBezTo>
                    <a:pt x="17" y="18"/>
                    <a:pt x="17" y="62"/>
                    <a:pt x="17" y="62"/>
                  </a:cubicBezTo>
                  <a:cubicBezTo>
                    <a:pt x="17" y="98"/>
                    <a:pt x="17" y="98"/>
                    <a:pt x="17" y="98"/>
                  </a:cubicBezTo>
                  <a:cubicBezTo>
                    <a:pt x="17" y="118"/>
                    <a:pt x="17" y="134"/>
                    <a:pt x="16" y="143"/>
                  </a:cubicBezTo>
                  <a:cubicBezTo>
                    <a:pt x="16" y="149"/>
                    <a:pt x="15" y="152"/>
                    <a:pt x="12" y="152"/>
                  </a:cubicBezTo>
                  <a:cubicBezTo>
                    <a:pt x="12" y="152"/>
                    <a:pt x="6" y="153"/>
                    <a:pt x="6" y="153"/>
                  </a:cubicBezTo>
                  <a:cubicBezTo>
                    <a:pt x="4" y="153"/>
                    <a:pt x="3" y="155"/>
                    <a:pt x="3" y="156"/>
                  </a:cubicBezTo>
                  <a:cubicBezTo>
                    <a:pt x="3" y="159"/>
                    <a:pt x="6" y="159"/>
                    <a:pt x="8" y="159"/>
                  </a:cubicBezTo>
                  <a:cubicBezTo>
                    <a:pt x="24" y="159"/>
                    <a:pt x="24" y="159"/>
                    <a:pt x="24" y="159"/>
                  </a:cubicBezTo>
                  <a:cubicBezTo>
                    <a:pt x="28" y="159"/>
                    <a:pt x="28" y="159"/>
                    <a:pt x="28" y="159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53" y="159"/>
                    <a:pt x="53" y="159"/>
                    <a:pt x="53" y="159"/>
                  </a:cubicBezTo>
                  <a:cubicBezTo>
                    <a:pt x="57" y="159"/>
                    <a:pt x="58" y="157"/>
                    <a:pt x="58" y="156"/>
                  </a:cubicBezTo>
                  <a:cubicBezTo>
                    <a:pt x="58" y="155"/>
                    <a:pt x="57" y="153"/>
                    <a:pt x="54" y="153"/>
                  </a:cubicBezTo>
                  <a:cubicBezTo>
                    <a:pt x="45" y="152"/>
                    <a:pt x="45" y="152"/>
                    <a:pt x="45" y="152"/>
                  </a:cubicBezTo>
                  <a:cubicBezTo>
                    <a:pt x="41" y="152"/>
                    <a:pt x="39" y="149"/>
                    <a:pt x="39" y="143"/>
                  </a:cubicBezTo>
                  <a:cubicBezTo>
                    <a:pt x="38" y="134"/>
                    <a:pt x="38" y="118"/>
                    <a:pt x="38" y="98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45" y="81"/>
                    <a:pt x="64" y="81"/>
                    <a:pt x="68" y="81"/>
                  </a:cubicBezTo>
                  <a:cubicBezTo>
                    <a:pt x="74" y="82"/>
                    <a:pt x="77" y="85"/>
                    <a:pt x="78" y="88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9" y="95"/>
                    <a:pt x="79" y="95"/>
                    <a:pt x="79" y="95"/>
                  </a:cubicBezTo>
                  <a:cubicBezTo>
                    <a:pt x="79" y="97"/>
                    <a:pt x="80" y="98"/>
                    <a:pt x="82" y="98"/>
                  </a:cubicBezTo>
                  <a:cubicBezTo>
                    <a:pt x="85" y="98"/>
                    <a:pt x="85" y="94"/>
                    <a:pt x="85" y="92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7" y="67"/>
                    <a:pt x="87" y="67"/>
                    <a:pt x="87" y="67"/>
                  </a:cubicBezTo>
                  <a:cubicBezTo>
                    <a:pt x="87" y="64"/>
                    <a:pt x="85" y="64"/>
                    <a:pt x="85" y="64"/>
                  </a:cubicBezTo>
                  <a:cubicBezTo>
                    <a:pt x="83" y="64"/>
                    <a:pt x="82" y="65"/>
                    <a:pt x="81" y="66"/>
                  </a:cubicBezTo>
                  <a:cubicBezTo>
                    <a:pt x="80" y="69"/>
                    <a:pt x="78" y="69"/>
                    <a:pt x="73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38" y="70"/>
                    <a:pt x="38" y="70"/>
                    <a:pt x="38" y="70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3"/>
                    <a:pt x="69" y="14"/>
                    <a:pt x="69" y="14"/>
                  </a:cubicBezTo>
                  <a:cubicBezTo>
                    <a:pt x="77" y="14"/>
                    <a:pt x="81" y="17"/>
                    <a:pt x="82" y="19"/>
                  </a:cubicBezTo>
                  <a:cubicBezTo>
                    <a:pt x="82" y="19"/>
                    <a:pt x="84" y="26"/>
                    <a:pt x="84" y="26"/>
                  </a:cubicBezTo>
                  <a:cubicBezTo>
                    <a:pt x="84" y="30"/>
                    <a:pt x="86" y="30"/>
                    <a:pt x="87" y="30"/>
                  </a:cubicBezTo>
                  <a:cubicBezTo>
                    <a:pt x="88" y="30"/>
                    <a:pt x="89" y="30"/>
                    <a:pt x="90" y="27"/>
                  </a:cubicBezTo>
                  <a:cubicBezTo>
                    <a:pt x="90" y="27"/>
                    <a:pt x="91" y="17"/>
                    <a:pt x="91" y="17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2" y="3"/>
                    <a:pt x="92" y="3"/>
                    <a:pt x="92" y="3"/>
                  </a:cubicBezTo>
                  <a:cubicBezTo>
                    <a:pt x="92" y="1"/>
                    <a:pt x="91" y="0"/>
                    <a:pt x="90" y="0"/>
                  </a:cubicBezTo>
                  <a:lnTo>
                    <a:pt x="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8" name="Rectangle 21">
              <a:extLst>
                <a:ext uri="{FF2B5EF4-FFF2-40B4-BE49-F238E27FC236}">
                  <a16:creationId xmlns:a16="http://schemas.microsoft.com/office/drawing/2014/main" id="{4A269CB1-B43E-4DE9-B9AA-FEBADD174A58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108" y="2653"/>
              <a:ext cx="1477" cy="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17699AF0-2BD2-49DE-B08C-5E3649FB96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91" y="2736"/>
              <a:ext cx="222" cy="168"/>
            </a:xfrm>
            <a:custGeom>
              <a:avLst/>
              <a:gdLst>
                <a:gd name="T0" fmla="*/ 245 w 327"/>
                <a:gd name="T1" fmla="*/ 8 h 247"/>
                <a:gd name="T2" fmla="*/ 159 w 327"/>
                <a:gd name="T3" fmla="*/ 186 h 247"/>
                <a:gd name="T4" fmla="*/ 74 w 327"/>
                <a:gd name="T5" fmla="*/ 10 h 247"/>
                <a:gd name="T6" fmla="*/ 65 w 327"/>
                <a:gd name="T7" fmla="*/ 0 h 247"/>
                <a:gd name="T8" fmla="*/ 59 w 327"/>
                <a:gd name="T9" fmla="*/ 8 h 247"/>
                <a:gd name="T10" fmla="*/ 27 w 327"/>
                <a:gd name="T11" fmla="*/ 214 h 247"/>
                <a:gd name="T12" fmla="*/ 15 w 327"/>
                <a:gd name="T13" fmla="*/ 238 h 247"/>
                <a:gd name="T14" fmla="*/ 6 w 327"/>
                <a:gd name="T15" fmla="*/ 239 h 247"/>
                <a:gd name="T16" fmla="*/ 0 w 327"/>
                <a:gd name="T17" fmla="*/ 242 h 247"/>
                <a:gd name="T18" fmla="*/ 6 w 327"/>
                <a:gd name="T19" fmla="*/ 247 h 247"/>
                <a:gd name="T20" fmla="*/ 26 w 327"/>
                <a:gd name="T21" fmla="*/ 246 h 247"/>
                <a:gd name="T22" fmla="*/ 38 w 327"/>
                <a:gd name="T23" fmla="*/ 246 h 247"/>
                <a:gd name="T24" fmla="*/ 48 w 327"/>
                <a:gd name="T25" fmla="*/ 246 h 247"/>
                <a:gd name="T26" fmla="*/ 71 w 327"/>
                <a:gd name="T27" fmla="*/ 247 h 247"/>
                <a:gd name="T28" fmla="*/ 79 w 327"/>
                <a:gd name="T29" fmla="*/ 242 h 247"/>
                <a:gd name="T30" fmla="*/ 74 w 327"/>
                <a:gd name="T31" fmla="*/ 239 h 247"/>
                <a:gd name="T32" fmla="*/ 61 w 327"/>
                <a:gd name="T33" fmla="*/ 238 h 247"/>
                <a:gd name="T34" fmla="*/ 52 w 327"/>
                <a:gd name="T35" fmla="*/ 228 h 247"/>
                <a:gd name="T36" fmla="*/ 53 w 327"/>
                <a:gd name="T37" fmla="*/ 214 h 247"/>
                <a:gd name="T38" fmla="*/ 69 w 327"/>
                <a:gd name="T39" fmla="*/ 90 h 247"/>
                <a:gd name="T40" fmla="*/ 84 w 327"/>
                <a:gd name="T41" fmla="*/ 121 h 247"/>
                <a:gd name="T42" fmla="*/ 102 w 327"/>
                <a:gd name="T43" fmla="*/ 158 h 247"/>
                <a:gd name="T44" fmla="*/ 138 w 327"/>
                <a:gd name="T45" fmla="*/ 230 h 247"/>
                <a:gd name="T46" fmla="*/ 139 w 327"/>
                <a:gd name="T47" fmla="*/ 232 h 247"/>
                <a:gd name="T48" fmla="*/ 150 w 327"/>
                <a:gd name="T49" fmla="*/ 246 h 247"/>
                <a:gd name="T50" fmla="*/ 162 w 327"/>
                <a:gd name="T51" fmla="*/ 228 h 247"/>
                <a:gd name="T52" fmla="*/ 231 w 327"/>
                <a:gd name="T53" fmla="*/ 85 h 247"/>
                <a:gd name="T54" fmla="*/ 250 w 327"/>
                <a:gd name="T55" fmla="*/ 223 h 247"/>
                <a:gd name="T56" fmla="*/ 250 w 327"/>
                <a:gd name="T57" fmla="*/ 230 h 247"/>
                <a:gd name="T58" fmla="*/ 248 w 327"/>
                <a:gd name="T59" fmla="*/ 236 h 247"/>
                <a:gd name="T60" fmla="*/ 244 w 327"/>
                <a:gd name="T61" fmla="*/ 240 h 247"/>
                <a:gd name="T62" fmla="*/ 254 w 327"/>
                <a:gd name="T63" fmla="*/ 245 h 247"/>
                <a:gd name="T64" fmla="*/ 318 w 327"/>
                <a:gd name="T65" fmla="*/ 247 h 247"/>
                <a:gd name="T66" fmla="*/ 327 w 327"/>
                <a:gd name="T67" fmla="*/ 242 h 247"/>
                <a:gd name="T68" fmla="*/ 322 w 327"/>
                <a:gd name="T69" fmla="*/ 239 h 247"/>
                <a:gd name="T70" fmla="*/ 302 w 327"/>
                <a:gd name="T71" fmla="*/ 236 h 247"/>
                <a:gd name="T72" fmla="*/ 287 w 327"/>
                <a:gd name="T73" fmla="*/ 205 h 247"/>
                <a:gd name="T74" fmla="*/ 259 w 327"/>
                <a:gd name="T75" fmla="*/ 10 h 247"/>
                <a:gd name="T76" fmla="*/ 252 w 327"/>
                <a:gd name="T77" fmla="*/ 0 h 247"/>
                <a:gd name="T78" fmla="*/ 245 w 327"/>
                <a:gd name="T79" fmla="*/ 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27" h="247">
                  <a:moveTo>
                    <a:pt x="245" y="8"/>
                  </a:moveTo>
                  <a:cubicBezTo>
                    <a:pt x="245" y="8"/>
                    <a:pt x="167" y="171"/>
                    <a:pt x="159" y="186"/>
                  </a:cubicBezTo>
                  <a:cubicBezTo>
                    <a:pt x="158" y="183"/>
                    <a:pt x="74" y="10"/>
                    <a:pt x="74" y="10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63" y="0"/>
                    <a:pt x="60" y="1"/>
                    <a:pt x="59" y="8"/>
                  </a:cubicBezTo>
                  <a:cubicBezTo>
                    <a:pt x="27" y="214"/>
                    <a:pt x="27" y="214"/>
                    <a:pt x="27" y="214"/>
                  </a:cubicBezTo>
                  <a:cubicBezTo>
                    <a:pt x="26" y="226"/>
                    <a:pt x="23" y="237"/>
                    <a:pt x="15" y="238"/>
                  </a:cubicBezTo>
                  <a:cubicBezTo>
                    <a:pt x="15" y="238"/>
                    <a:pt x="6" y="239"/>
                    <a:pt x="6" y="239"/>
                  </a:cubicBezTo>
                  <a:cubicBezTo>
                    <a:pt x="4" y="239"/>
                    <a:pt x="0" y="239"/>
                    <a:pt x="0" y="242"/>
                  </a:cubicBezTo>
                  <a:cubicBezTo>
                    <a:pt x="0" y="247"/>
                    <a:pt x="5" y="247"/>
                    <a:pt x="6" y="247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38" y="246"/>
                    <a:pt x="38" y="246"/>
                    <a:pt x="38" y="246"/>
                  </a:cubicBezTo>
                  <a:cubicBezTo>
                    <a:pt x="48" y="246"/>
                    <a:pt x="48" y="246"/>
                    <a:pt x="48" y="246"/>
                  </a:cubicBezTo>
                  <a:cubicBezTo>
                    <a:pt x="71" y="247"/>
                    <a:pt x="71" y="247"/>
                    <a:pt x="71" y="247"/>
                  </a:cubicBezTo>
                  <a:cubicBezTo>
                    <a:pt x="75" y="247"/>
                    <a:pt x="79" y="246"/>
                    <a:pt x="79" y="242"/>
                  </a:cubicBezTo>
                  <a:cubicBezTo>
                    <a:pt x="79" y="240"/>
                    <a:pt x="77" y="239"/>
                    <a:pt x="74" y="239"/>
                  </a:cubicBezTo>
                  <a:cubicBezTo>
                    <a:pt x="61" y="238"/>
                    <a:pt x="61" y="238"/>
                    <a:pt x="61" y="238"/>
                  </a:cubicBezTo>
                  <a:cubicBezTo>
                    <a:pt x="55" y="236"/>
                    <a:pt x="52" y="233"/>
                    <a:pt x="52" y="228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4"/>
                    <a:pt x="67" y="104"/>
                    <a:pt x="69" y="90"/>
                  </a:cubicBezTo>
                  <a:cubicBezTo>
                    <a:pt x="71" y="94"/>
                    <a:pt x="84" y="121"/>
                    <a:pt x="84" y="121"/>
                  </a:cubicBezTo>
                  <a:cubicBezTo>
                    <a:pt x="102" y="158"/>
                    <a:pt x="102" y="158"/>
                    <a:pt x="102" y="158"/>
                  </a:cubicBezTo>
                  <a:cubicBezTo>
                    <a:pt x="105" y="167"/>
                    <a:pt x="130" y="215"/>
                    <a:pt x="138" y="230"/>
                  </a:cubicBezTo>
                  <a:cubicBezTo>
                    <a:pt x="139" y="232"/>
                    <a:pt x="139" y="232"/>
                    <a:pt x="139" y="232"/>
                  </a:cubicBezTo>
                  <a:cubicBezTo>
                    <a:pt x="144" y="241"/>
                    <a:pt x="147" y="246"/>
                    <a:pt x="150" y="246"/>
                  </a:cubicBezTo>
                  <a:cubicBezTo>
                    <a:pt x="153" y="246"/>
                    <a:pt x="155" y="243"/>
                    <a:pt x="162" y="228"/>
                  </a:cubicBezTo>
                  <a:cubicBezTo>
                    <a:pt x="162" y="228"/>
                    <a:pt x="231" y="85"/>
                    <a:pt x="231" y="85"/>
                  </a:cubicBezTo>
                  <a:cubicBezTo>
                    <a:pt x="231" y="86"/>
                    <a:pt x="250" y="223"/>
                    <a:pt x="250" y="223"/>
                  </a:cubicBezTo>
                  <a:cubicBezTo>
                    <a:pt x="250" y="226"/>
                    <a:pt x="250" y="228"/>
                    <a:pt x="250" y="230"/>
                  </a:cubicBezTo>
                  <a:cubicBezTo>
                    <a:pt x="250" y="234"/>
                    <a:pt x="249" y="236"/>
                    <a:pt x="248" y="236"/>
                  </a:cubicBezTo>
                  <a:cubicBezTo>
                    <a:pt x="246" y="237"/>
                    <a:pt x="244" y="238"/>
                    <a:pt x="244" y="240"/>
                  </a:cubicBezTo>
                  <a:cubicBezTo>
                    <a:pt x="244" y="243"/>
                    <a:pt x="248" y="244"/>
                    <a:pt x="254" y="245"/>
                  </a:cubicBezTo>
                  <a:cubicBezTo>
                    <a:pt x="267" y="246"/>
                    <a:pt x="310" y="247"/>
                    <a:pt x="318" y="247"/>
                  </a:cubicBezTo>
                  <a:cubicBezTo>
                    <a:pt x="324" y="247"/>
                    <a:pt x="327" y="245"/>
                    <a:pt x="327" y="242"/>
                  </a:cubicBezTo>
                  <a:cubicBezTo>
                    <a:pt x="327" y="239"/>
                    <a:pt x="323" y="239"/>
                    <a:pt x="322" y="239"/>
                  </a:cubicBezTo>
                  <a:cubicBezTo>
                    <a:pt x="317" y="239"/>
                    <a:pt x="311" y="239"/>
                    <a:pt x="302" y="236"/>
                  </a:cubicBezTo>
                  <a:cubicBezTo>
                    <a:pt x="293" y="233"/>
                    <a:pt x="290" y="224"/>
                    <a:pt x="287" y="205"/>
                  </a:cubicBezTo>
                  <a:cubicBezTo>
                    <a:pt x="259" y="10"/>
                    <a:pt x="259" y="10"/>
                    <a:pt x="259" y="10"/>
                  </a:cubicBezTo>
                  <a:cubicBezTo>
                    <a:pt x="258" y="3"/>
                    <a:pt x="256" y="0"/>
                    <a:pt x="252" y="0"/>
                  </a:cubicBezTo>
                  <a:cubicBezTo>
                    <a:pt x="249" y="0"/>
                    <a:pt x="247" y="3"/>
                    <a:pt x="245" y="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23956C6A-C53B-43E6-8C03-8BF9D82002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24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6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5 w 161"/>
                <a:gd name="T79" fmla="*/ 144 h 243"/>
                <a:gd name="T80" fmla="*/ 145 w 161"/>
                <a:gd name="T81" fmla="*/ 134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6" y="1"/>
                    <a:pt x="146" y="1"/>
                    <a:pt x="146" y="1"/>
                  </a:cubicBezTo>
                  <a:cubicBezTo>
                    <a:pt x="132" y="3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8"/>
                    <a:pt x="27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1"/>
                    <a:pt x="7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52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6" y="136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5" y="150"/>
                    <a:pt x="145" y="146"/>
                    <a:pt x="145" y="14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4" y="96"/>
                    <a:pt x="142" y="98"/>
                    <a:pt x="140" y="100"/>
                  </a:cubicBezTo>
                  <a:cubicBezTo>
                    <a:pt x="137" y="104"/>
                    <a:pt x="133" y="104"/>
                    <a:pt x="125" y="105"/>
                  </a:cubicBezTo>
                  <a:cubicBezTo>
                    <a:pt x="120" y="105"/>
                    <a:pt x="103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3"/>
                    <a:pt x="153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8138C29C-F244-4059-AA2C-E4367B529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60" y="2740"/>
              <a:ext cx="114" cy="164"/>
            </a:xfrm>
            <a:custGeom>
              <a:avLst/>
              <a:gdLst>
                <a:gd name="T0" fmla="*/ 68 w 167"/>
                <a:gd name="T1" fmla="*/ 1 h 241"/>
                <a:gd name="T2" fmla="*/ 51 w 167"/>
                <a:gd name="T3" fmla="*/ 1 h 241"/>
                <a:gd name="T4" fmla="*/ 35 w 167"/>
                <a:gd name="T5" fmla="*/ 1 h 241"/>
                <a:gd name="T6" fmla="*/ 8 w 167"/>
                <a:gd name="T7" fmla="*/ 0 h 241"/>
                <a:gd name="T8" fmla="*/ 0 w 167"/>
                <a:gd name="T9" fmla="*/ 4 h 241"/>
                <a:gd name="T10" fmla="*/ 7 w 167"/>
                <a:gd name="T11" fmla="*/ 8 h 241"/>
                <a:gd name="T12" fmla="*/ 17 w 167"/>
                <a:gd name="T13" fmla="*/ 9 h 241"/>
                <a:gd name="T14" fmla="*/ 30 w 167"/>
                <a:gd name="T15" fmla="*/ 26 h 241"/>
                <a:gd name="T16" fmla="*/ 30 w 167"/>
                <a:gd name="T17" fmla="*/ 93 h 241"/>
                <a:gd name="T18" fmla="*/ 30 w 167"/>
                <a:gd name="T19" fmla="*/ 148 h 241"/>
                <a:gd name="T20" fmla="*/ 29 w 167"/>
                <a:gd name="T21" fmla="*/ 215 h 241"/>
                <a:gd name="T22" fmla="*/ 20 w 167"/>
                <a:gd name="T23" fmla="*/ 232 h 241"/>
                <a:gd name="T24" fmla="*/ 9 w 167"/>
                <a:gd name="T25" fmla="*/ 233 h 241"/>
                <a:gd name="T26" fmla="*/ 3 w 167"/>
                <a:gd name="T27" fmla="*/ 237 h 241"/>
                <a:gd name="T28" fmla="*/ 10 w 167"/>
                <a:gd name="T29" fmla="*/ 240 h 241"/>
                <a:gd name="T30" fmla="*/ 32 w 167"/>
                <a:gd name="T31" fmla="*/ 240 h 241"/>
                <a:gd name="T32" fmla="*/ 50 w 167"/>
                <a:gd name="T33" fmla="*/ 240 h 241"/>
                <a:gd name="T34" fmla="*/ 99 w 167"/>
                <a:gd name="T35" fmla="*/ 241 h 241"/>
                <a:gd name="T36" fmla="*/ 142 w 167"/>
                <a:gd name="T37" fmla="*/ 241 h 241"/>
                <a:gd name="T38" fmla="*/ 162 w 167"/>
                <a:gd name="T39" fmla="*/ 232 h 241"/>
                <a:gd name="T40" fmla="*/ 167 w 167"/>
                <a:gd name="T41" fmla="*/ 196 h 241"/>
                <a:gd name="T42" fmla="*/ 164 w 167"/>
                <a:gd name="T43" fmla="*/ 190 h 241"/>
                <a:gd name="T44" fmla="*/ 160 w 167"/>
                <a:gd name="T45" fmla="*/ 195 h 241"/>
                <a:gd name="T46" fmla="*/ 152 w 167"/>
                <a:gd name="T47" fmla="*/ 214 h 241"/>
                <a:gd name="T48" fmla="*/ 115 w 167"/>
                <a:gd name="T49" fmla="*/ 222 h 241"/>
                <a:gd name="T50" fmla="*/ 78 w 167"/>
                <a:gd name="T51" fmla="*/ 216 h 241"/>
                <a:gd name="T52" fmla="*/ 71 w 167"/>
                <a:gd name="T53" fmla="*/ 148 h 241"/>
                <a:gd name="T54" fmla="*/ 71 w 167"/>
                <a:gd name="T55" fmla="*/ 93 h 241"/>
                <a:gd name="T56" fmla="*/ 72 w 167"/>
                <a:gd name="T57" fmla="*/ 26 h 241"/>
                <a:gd name="T58" fmla="*/ 83 w 167"/>
                <a:gd name="T59" fmla="*/ 9 h 241"/>
                <a:gd name="T60" fmla="*/ 95 w 167"/>
                <a:gd name="T61" fmla="*/ 8 h 241"/>
                <a:gd name="T62" fmla="*/ 102 w 167"/>
                <a:gd name="T63" fmla="*/ 4 h 241"/>
                <a:gd name="T64" fmla="*/ 94 w 167"/>
                <a:gd name="T65" fmla="*/ 0 h 241"/>
                <a:gd name="T66" fmla="*/ 68 w 167"/>
                <a:gd name="T6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67" h="241">
                  <a:moveTo>
                    <a:pt x="68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5" y="8"/>
                    <a:pt x="7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27" y="11"/>
                    <a:pt x="29" y="16"/>
                    <a:pt x="30" y="26"/>
                  </a:cubicBezTo>
                  <a:cubicBezTo>
                    <a:pt x="30" y="36"/>
                    <a:pt x="30" y="45"/>
                    <a:pt x="30" y="93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77"/>
                    <a:pt x="30" y="202"/>
                    <a:pt x="29" y="215"/>
                  </a:cubicBezTo>
                  <a:cubicBezTo>
                    <a:pt x="27" y="226"/>
                    <a:pt x="26" y="231"/>
                    <a:pt x="20" y="232"/>
                  </a:cubicBezTo>
                  <a:cubicBezTo>
                    <a:pt x="20" y="232"/>
                    <a:pt x="9" y="233"/>
                    <a:pt x="9" y="233"/>
                  </a:cubicBezTo>
                  <a:cubicBezTo>
                    <a:pt x="7" y="233"/>
                    <a:pt x="3" y="234"/>
                    <a:pt x="3" y="237"/>
                  </a:cubicBezTo>
                  <a:cubicBezTo>
                    <a:pt x="3" y="240"/>
                    <a:pt x="9" y="240"/>
                    <a:pt x="10" y="240"/>
                  </a:cubicBezTo>
                  <a:cubicBezTo>
                    <a:pt x="32" y="240"/>
                    <a:pt x="32" y="240"/>
                    <a:pt x="32" y="240"/>
                  </a:cubicBezTo>
                  <a:cubicBezTo>
                    <a:pt x="32" y="240"/>
                    <a:pt x="50" y="240"/>
                    <a:pt x="50" y="240"/>
                  </a:cubicBezTo>
                  <a:cubicBezTo>
                    <a:pt x="99" y="241"/>
                    <a:pt x="99" y="241"/>
                    <a:pt x="99" y="241"/>
                  </a:cubicBezTo>
                  <a:cubicBezTo>
                    <a:pt x="142" y="241"/>
                    <a:pt x="142" y="241"/>
                    <a:pt x="142" y="241"/>
                  </a:cubicBezTo>
                  <a:cubicBezTo>
                    <a:pt x="158" y="241"/>
                    <a:pt x="160" y="240"/>
                    <a:pt x="162" y="232"/>
                  </a:cubicBezTo>
                  <a:cubicBezTo>
                    <a:pt x="165" y="223"/>
                    <a:pt x="167" y="200"/>
                    <a:pt x="167" y="196"/>
                  </a:cubicBezTo>
                  <a:cubicBezTo>
                    <a:pt x="167" y="193"/>
                    <a:pt x="167" y="190"/>
                    <a:pt x="164" y="190"/>
                  </a:cubicBezTo>
                  <a:cubicBezTo>
                    <a:pt x="160" y="190"/>
                    <a:pt x="160" y="193"/>
                    <a:pt x="160" y="195"/>
                  </a:cubicBezTo>
                  <a:cubicBezTo>
                    <a:pt x="159" y="201"/>
                    <a:pt x="155" y="210"/>
                    <a:pt x="152" y="214"/>
                  </a:cubicBezTo>
                  <a:cubicBezTo>
                    <a:pt x="144" y="222"/>
                    <a:pt x="133" y="222"/>
                    <a:pt x="115" y="222"/>
                  </a:cubicBezTo>
                  <a:cubicBezTo>
                    <a:pt x="90" y="222"/>
                    <a:pt x="83" y="220"/>
                    <a:pt x="78" y="216"/>
                  </a:cubicBezTo>
                  <a:cubicBezTo>
                    <a:pt x="71" y="210"/>
                    <a:pt x="71" y="188"/>
                    <a:pt x="71" y="148"/>
                  </a:cubicBezTo>
                  <a:cubicBezTo>
                    <a:pt x="71" y="93"/>
                    <a:pt x="71" y="93"/>
                    <a:pt x="71" y="93"/>
                  </a:cubicBezTo>
                  <a:cubicBezTo>
                    <a:pt x="71" y="45"/>
                    <a:pt x="71" y="36"/>
                    <a:pt x="72" y="26"/>
                  </a:cubicBezTo>
                  <a:cubicBezTo>
                    <a:pt x="73" y="14"/>
                    <a:pt x="75" y="10"/>
                    <a:pt x="83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9" y="8"/>
                    <a:pt x="102" y="7"/>
                    <a:pt x="102" y="4"/>
                  </a:cubicBezTo>
                  <a:cubicBezTo>
                    <a:pt x="102" y="1"/>
                    <a:pt x="98" y="0"/>
                    <a:pt x="94" y="0"/>
                  </a:cubicBez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6831799F-73AF-4524-9EF6-6D64F29D4C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589" y="2740"/>
              <a:ext cx="124" cy="164"/>
            </a:xfrm>
            <a:custGeom>
              <a:avLst/>
              <a:gdLst>
                <a:gd name="T0" fmla="*/ 82 w 183"/>
                <a:gd name="T1" fmla="*/ 222 h 241"/>
                <a:gd name="T2" fmla="*/ 72 w 183"/>
                <a:gd name="T3" fmla="*/ 192 h 241"/>
                <a:gd name="T4" fmla="*/ 72 w 183"/>
                <a:gd name="T5" fmla="*/ 118 h 241"/>
                <a:gd name="T6" fmla="*/ 73 w 183"/>
                <a:gd name="T7" fmla="*/ 116 h 241"/>
                <a:gd name="T8" fmla="*/ 86 w 183"/>
                <a:gd name="T9" fmla="*/ 117 h 241"/>
                <a:gd name="T10" fmla="*/ 112 w 183"/>
                <a:gd name="T11" fmla="*/ 124 h 241"/>
                <a:gd name="T12" fmla="*/ 112 w 183"/>
                <a:gd name="T13" fmla="*/ 124 h 241"/>
                <a:gd name="T14" fmla="*/ 142 w 183"/>
                <a:gd name="T15" fmla="*/ 186 h 241"/>
                <a:gd name="T16" fmla="*/ 105 w 183"/>
                <a:gd name="T17" fmla="*/ 226 h 241"/>
                <a:gd name="T18" fmla="*/ 82 w 183"/>
                <a:gd name="T19" fmla="*/ 222 h 241"/>
                <a:gd name="T20" fmla="*/ 84 w 183"/>
                <a:gd name="T21" fmla="*/ 15 h 241"/>
                <a:gd name="T22" fmla="*/ 123 w 183"/>
                <a:gd name="T23" fmla="*/ 63 h 241"/>
                <a:gd name="T24" fmla="*/ 110 w 183"/>
                <a:gd name="T25" fmla="*/ 96 h 241"/>
                <a:gd name="T26" fmla="*/ 88 w 183"/>
                <a:gd name="T27" fmla="*/ 102 h 241"/>
                <a:gd name="T28" fmla="*/ 73 w 183"/>
                <a:gd name="T29" fmla="*/ 101 h 241"/>
                <a:gd name="T30" fmla="*/ 72 w 183"/>
                <a:gd name="T31" fmla="*/ 98 h 241"/>
                <a:gd name="T32" fmla="*/ 72 w 183"/>
                <a:gd name="T33" fmla="*/ 20 h 241"/>
                <a:gd name="T34" fmla="*/ 74 w 183"/>
                <a:gd name="T35" fmla="*/ 16 h 241"/>
                <a:gd name="T36" fmla="*/ 84 w 183"/>
                <a:gd name="T37" fmla="*/ 15 h 241"/>
                <a:gd name="T38" fmla="*/ 74 w 183"/>
                <a:gd name="T39" fmla="*/ 1 h 241"/>
                <a:gd name="T40" fmla="*/ 51 w 183"/>
                <a:gd name="T41" fmla="*/ 1 h 241"/>
                <a:gd name="T42" fmla="*/ 39 w 183"/>
                <a:gd name="T43" fmla="*/ 1 h 241"/>
                <a:gd name="T44" fmla="*/ 8 w 183"/>
                <a:gd name="T45" fmla="*/ 0 h 241"/>
                <a:gd name="T46" fmla="*/ 0 w 183"/>
                <a:gd name="T47" fmla="*/ 4 h 241"/>
                <a:gd name="T48" fmla="*/ 6 w 183"/>
                <a:gd name="T49" fmla="*/ 8 h 241"/>
                <a:gd name="T50" fmla="*/ 19 w 183"/>
                <a:gd name="T51" fmla="*/ 9 h 241"/>
                <a:gd name="T52" fmla="*/ 32 w 183"/>
                <a:gd name="T53" fmla="*/ 26 h 241"/>
                <a:gd name="T54" fmla="*/ 32 w 183"/>
                <a:gd name="T55" fmla="*/ 93 h 241"/>
                <a:gd name="T56" fmla="*/ 32 w 183"/>
                <a:gd name="T57" fmla="*/ 148 h 241"/>
                <a:gd name="T58" fmla="*/ 31 w 183"/>
                <a:gd name="T59" fmla="*/ 215 h 241"/>
                <a:gd name="T60" fmla="*/ 22 w 183"/>
                <a:gd name="T61" fmla="*/ 232 h 241"/>
                <a:gd name="T62" fmla="*/ 11 w 183"/>
                <a:gd name="T63" fmla="*/ 233 h 241"/>
                <a:gd name="T64" fmla="*/ 5 w 183"/>
                <a:gd name="T65" fmla="*/ 237 h 241"/>
                <a:gd name="T66" fmla="*/ 12 w 183"/>
                <a:gd name="T67" fmla="*/ 241 h 241"/>
                <a:gd name="T68" fmla="*/ 34 w 183"/>
                <a:gd name="T69" fmla="*/ 240 h 241"/>
                <a:gd name="T70" fmla="*/ 52 w 183"/>
                <a:gd name="T71" fmla="*/ 240 h 241"/>
                <a:gd name="T72" fmla="*/ 76 w 183"/>
                <a:gd name="T73" fmla="*/ 241 h 241"/>
                <a:gd name="T74" fmla="*/ 88 w 183"/>
                <a:gd name="T75" fmla="*/ 241 h 241"/>
                <a:gd name="T76" fmla="*/ 98 w 183"/>
                <a:gd name="T77" fmla="*/ 241 h 241"/>
                <a:gd name="T78" fmla="*/ 183 w 183"/>
                <a:gd name="T79" fmla="*/ 172 h 241"/>
                <a:gd name="T80" fmla="*/ 126 w 183"/>
                <a:gd name="T81" fmla="*/ 103 h 241"/>
                <a:gd name="T82" fmla="*/ 157 w 183"/>
                <a:gd name="T83" fmla="*/ 49 h 241"/>
                <a:gd name="T84" fmla="*/ 89 w 183"/>
                <a:gd name="T85" fmla="*/ 0 h 241"/>
                <a:gd name="T86" fmla="*/ 74 w 183"/>
                <a:gd name="T87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3" h="241">
                  <a:moveTo>
                    <a:pt x="82" y="222"/>
                  </a:moveTo>
                  <a:cubicBezTo>
                    <a:pt x="72" y="218"/>
                    <a:pt x="72" y="213"/>
                    <a:pt x="72" y="192"/>
                  </a:cubicBezTo>
                  <a:cubicBezTo>
                    <a:pt x="72" y="118"/>
                    <a:pt x="72" y="118"/>
                    <a:pt x="72" y="118"/>
                  </a:cubicBezTo>
                  <a:cubicBezTo>
                    <a:pt x="72" y="116"/>
                    <a:pt x="72" y="116"/>
                    <a:pt x="73" y="116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98" y="117"/>
                    <a:pt x="105" y="119"/>
                    <a:pt x="112" y="124"/>
                  </a:cubicBezTo>
                  <a:cubicBezTo>
                    <a:pt x="112" y="124"/>
                    <a:pt x="112" y="124"/>
                    <a:pt x="112" y="124"/>
                  </a:cubicBezTo>
                  <a:cubicBezTo>
                    <a:pt x="139" y="143"/>
                    <a:pt x="142" y="174"/>
                    <a:pt x="142" y="186"/>
                  </a:cubicBezTo>
                  <a:cubicBezTo>
                    <a:pt x="142" y="224"/>
                    <a:pt x="111" y="226"/>
                    <a:pt x="105" y="226"/>
                  </a:cubicBezTo>
                  <a:cubicBezTo>
                    <a:pt x="98" y="226"/>
                    <a:pt x="91" y="225"/>
                    <a:pt x="82" y="222"/>
                  </a:cubicBezTo>
                  <a:moveTo>
                    <a:pt x="84" y="15"/>
                  </a:moveTo>
                  <a:cubicBezTo>
                    <a:pt x="112" y="15"/>
                    <a:pt x="123" y="44"/>
                    <a:pt x="123" y="63"/>
                  </a:cubicBezTo>
                  <a:cubicBezTo>
                    <a:pt x="123" y="78"/>
                    <a:pt x="118" y="89"/>
                    <a:pt x="110" y="96"/>
                  </a:cubicBezTo>
                  <a:cubicBezTo>
                    <a:pt x="105" y="101"/>
                    <a:pt x="97" y="102"/>
                    <a:pt x="88" y="102"/>
                  </a:cubicBezTo>
                  <a:cubicBezTo>
                    <a:pt x="73" y="101"/>
                    <a:pt x="73" y="101"/>
                    <a:pt x="73" y="101"/>
                  </a:cubicBezTo>
                  <a:cubicBezTo>
                    <a:pt x="72" y="101"/>
                    <a:pt x="72" y="100"/>
                    <a:pt x="72" y="98"/>
                  </a:cubicBezTo>
                  <a:cubicBezTo>
                    <a:pt x="72" y="20"/>
                    <a:pt x="72" y="20"/>
                    <a:pt x="72" y="20"/>
                  </a:cubicBezTo>
                  <a:cubicBezTo>
                    <a:pt x="72" y="17"/>
                    <a:pt x="72" y="16"/>
                    <a:pt x="74" y="16"/>
                  </a:cubicBezTo>
                  <a:cubicBezTo>
                    <a:pt x="74" y="16"/>
                    <a:pt x="84" y="15"/>
                    <a:pt x="84" y="15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9" y="1"/>
                    <a:pt x="39" y="1"/>
                    <a:pt x="3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9" y="11"/>
                    <a:pt x="31" y="16"/>
                    <a:pt x="32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1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22" y="232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4" y="240"/>
                    <a:pt x="34" y="240"/>
                    <a:pt x="34" y="240"/>
                  </a:cubicBezTo>
                  <a:cubicBezTo>
                    <a:pt x="34" y="240"/>
                    <a:pt x="52" y="240"/>
                    <a:pt x="52" y="240"/>
                  </a:cubicBezTo>
                  <a:cubicBezTo>
                    <a:pt x="76" y="241"/>
                    <a:pt x="76" y="241"/>
                    <a:pt x="76" y="241"/>
                  </a:cubicBezTo>
                  <a:cubicBezTo>
                    <a:pt x="76" y="241"/>
                    <a:pt x="88" y="241"/>
                    <a:pt x="88" y="241"/>
                  </a:cubicBezTo>
                  <a:cubicBezTo>
                    <a:pt x="98" y="241"/>
                    <a:pt x="98" y="241"/>
                    <a:pt x="98" y="241"/>
                  </a:cubicBezTo>
                  <a:cubicBezTo>
                    <a:pt x="156" y="241"/>
                    <a:pt x="183" y="206"/>
                    <a:pt x="183" y="172"/>
                  </a:cubicBezTo>
                  <a:cubicBezTo>
                    <a:pt x="183" y="136"/>
                    <a:pt x="154" y="113"/>
                    <a:pt x="126" y="103"/>
                  </a:cubicBezTo>
                  <a:cubicBezTo>
                    <a:pt x="145" y="88"/>
                    <a:pt x="157" y="73"/>
                    <a:pt x="157" y="49"/>
                  </a:cubicBezTo>
                  <a:cubicBezTo>
                    <a:pt x="157" y="37"/>
                    <a:pt x="152" y="0"/>
                    <a:pt x="89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A3D51B26-6CD5-45B6-B86A-E34EBE28D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34" y="2738"/>
              <a:ext cx="176" cy="169"/>
            </a:xfrm>
            <a:custGeom>
              <a:avLst/>
              <a:gdLst>
                <a:gd name="T0" fmla="*/ 45 w 259"/>
                <a:gd name="T1" fmla="*/ 115 h 249"/>
                <a:gd name="T2" fmla="*/ 121 w 259"/>
                <a:gd name="T3" fmla="*/ 17 h 249"/>
                <a:gd name="T4" fmla="*/ 213 w 259"/>
                <a:gd name="T5" fmla="*/ 130 h 249"/>
                <a:gd name="T6" fmla="*/ 141 w 259"/>
                <a:gd name="T7" fmla="*/ 232 h 249"/>
                <a:gd name="T8" fmla="*/ 45 w 259"/>
                <a:gd name="T9" fmla="*/ 115 h 249"/>
                <a:gd name="T10" fmla="*/ 0 w 259"/>
                <a:gd name="T11" fmla="*/ 125 h 249"/>
                <a:gd name="T12" fmla="*/ 127 w 259"/>
                <a:gd name="T13" fmla="*/ 249 h 249"/>
                <a:gd name="T14" fmla="*/ 259 w 259"/>
                <a:gd name="T15" fmla="*/ 119 h 249"/>
                <a:gd name="T16" fmla="*/ 131 w 259"/>
                <a:gd name="T17" fmla="*/ 0 h 249"/>
                <a:gd name="T18" fmla="*/ 0 w 259"/>
                <a:gd name="T19" fmla="*/ 12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9" h="249">
                  <a:moveTo>
                    <a:pt x="45" y="115"/>
                  </a:moveTo>
                  <a:cubicBezTo>
                    <a:pt x="45" y="29"/>
                    <a:pt x="93" y="17"/>
                    <a:pt x="121" y="17"/>
                  </a:cubicBezTo>
                  <a:cubicBezTo>
                    <a:pt x="175" y="17"/>
                    <a:pt x="213" y="64"/>
                    <a:pt x="213" y="130"/>
                  </a:cubicBezTo>
                  <a:cubicBezTo>
                    <a:pt x="213" y="222"/>
                    <a:pt x="162" y="232"/>
                    <a:pt x="141" y="232"/>
                  </a:cubicBezTo>
                  <a:cubicBezTo>
                    <a:pt x="84" y="232"/>
                    <a:pt x="45" y="184"/>
                    <a:pt x="45" y="115"/>
                  </a:cubicBezTo>
                  <a:moveTo>
                    <a:pt x="0" y="125"/>
                  </a:moveTo>
                  <a:cubicBezTo>
                    <a:pt x="0" y="184"/>
                    <a:pt x="40" y="249"/>
                    <a:pt x="127" y="249"/>
                  </a:cubicBezTo>
                  <a:cubicBezTo>
                    <a:pt x="205" y="249"/>
                    <a:pt x="259" y="195"/>
                    <a:pt x="259" y="119"/>
                  </a:cubicBezTo>
                  <a:cubicBezTo>
                    <a:pt x="259" y="46"/>
                    <a:pt x="210" y="0"/>
                    <a:pt x="131" y="0"/>
                  </a:cubicBezTo>
                  <a:cubicBezTo>
                    <a:pt x="41" y="0"/>
                    <a:pt x="0" y="65"/>
                    <a:pt x="0" y="1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19F87B0A-EADC-4271-BCE4-D3AABD1726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25" y="2740"/>
              <a:ext cx="172" cy="167"/>
            </a:xfrm>
            <a:custGeom>
              <a:avLst/>
              <a:gdLst>
                <a:gd name="T0" fmla="*/ 220 w 254"/>
                <a:gd name="T1" fmla="*/ 1 h 245"/>
                <a:gd name="T2" fmla="*/ 211 w 254"/>
                <a:gd name="T3" fmla="*/ 1 h 245"/>
                <a:gd name="T4" fmla="*/ 174 w 254"/>
                <a:gd name="T5" fmla="*/ 0 h 245"/>
                <a:gd name="T6" fmla="*/ 167 w 254"/>
                <a:gd name="T7" fmla="*/ 4 h 245"/>
                <a:gd name="T8" fmla="*/ 173 w 254"/>
                <a:gd name="T9" fmla="*/ 8 h 245"/>
                <a:gd name="T10" fmla="*/ 184 w 254"/>
                <a:gd name="T11" fmla="*/ 9 h 245"/>
                <a:gd name="T12" fmla="*/ 197 w 254"/>
                <a:gd name="T13" fmla="*/ 26 h 245"/>
                <a:gd name="T14" fmla="*/ 198 w 254"/>
                <a:gd name="T15" fmla="*/ 93 h 245"/>
                <a:gd name="T16" fmla="*/ 198 w 254"/>
                <a:gd name="T17" fmla="*/ 132 h 245"/>
                <a:gd name="T18" fmla="*/ 180 w 254"/>
                <a:gd name="T19" fmla="*/ 210 h 245"/>
                <a:gd name="T20" fmla="*/ 137 w 254"/>
                <a:gd name="T21" fmla="*/ 227 h 245"/>
                <a:gd name="T22" fmla="*/ 98 w 254"/>
                <a:gd name="T23" fmla="*/ 214 h 245"/>
                <a:gd name="T24" fmla="*/ 74 w 254"/>
                <a:gd name="T25" fmla="*/ 137 h 245"/>
                <a:gd name="T26" fmla="*/ 74 w 254"/>
                <a:gd name="T27" fmla="*/ 93 h 245"/>
                <a:gd name="T28" fmla="*/ 74 w 254"/>
                <a:gd name="T29" fmla="*/ 26 h 245"/>
                <a:gd name="T30" fmla="*/ 85 w 254"/>
                <a:gd name="T31" fmla="*/ 9 h 245"/>
                <a:gd name="T32" fmla="*/ 94 w 254"/>
                <a:gd name="T33" fmla="*/ 8 h 245"/>
                <a:gd name="T34" fmla="*/ 100 w 254"/>
                <a:gd name="T35" fmla="*/ 4 h 245"/>
                <a:gd name="T36" fmla="*/ 92 w 254"/>
                <a:gd name="T37" fmla="*/ 0 h 245"/>
                <a:gd name="T38" fmla="*/ 69 w 254"/>
                <a:gd name="T39" fmla="*/ 1 h 245"/>
                <a:gd name="T40" fmla="*/ 54 w 254"/>
                <a:gd name="T41" fmla="*/ 1 h 245"/>
                <a:gd name="T42" fmla="*/ 37 w 254"/>
                <a:gd name="T43" fmla="*/ 1 h 245"/>
                <a:gd name="T44" fmla="*/ 8 w 254"/>
                <a:gd name="T45" fmla="*/ 0 h 245"/>
                <a:gd name="T46" fmla="*/ 0 w 254"/>
                <a:gd name="T47" fmla="*/ 4 h 245"/>
                <a:gd name="T48" fmla="*/ 6 w 254"/>
                <a:gd name="T49" fmla="*/ 8 h 245"/>
                <a:gd name="T50" fmla="*/ 18 w 254"/>
                <a:gd name="T51" fmla="*/ 9 h 245"/>
                <a:gd name="T52" fmla="*/ 31 w 254"/>
                <a:gd name="T53" fmla="*/ 26 h 245"/>
                <a:gd name="T54" fmla="*/ 32 w 254"/>
                <a:gd name="T55" fmla="*/ 93 h 245"/>
                <a:gd name="T56" fmla="*/ 32 w 254"/>
                <a:gd name="T57" fmla="*/ 139 h 245"/>
                <a:gd name="T58" fmla="*/ 60 w 254"/>
                <a:gd name="T59" fmla="*/ 223 h 245"/>
                <a:gd name="T60" fmla="*/ 131 w 254"/>
                <a:gd name="T61" fmla="*/ 245 h 245"/>
                <a:gd name="T62" fmla="*/ 197 w 254"/>
                <a:gd name="T63" fmla="*/ 222 h 245"/>
                <a:gd name="T64" fmla="*/ 227 w 254"/>
                <a:gd name="T65" fmla="*/ 126 h 245"/>
                <a:gd name="T66" fmla="*/ 227 w 254"/>
                <a:gd name="T67" fmla="*/ 93 h 245"/>
                <a:gd name="T68" fmla="*/ 228 w 254"/>
                <a:gd name="T69" fmla="*/ 26 h 245"/>
                <a:gd name="T70" fmla="*/ 239 w 254"/>
                <a:gd name="T71" fmla="*/ 9 h 245"/>
                <a:gd name="T72" fmla="*/ 248 w 254"/>
                <a:gd name="T73" fmla="*/ 8 h 245"/>
                <a:gd name="T74" fmla="*/ 254 w 254"/>
                <a:gd name="T75" fmla="*/ 4 h 245"/>
                <a:gd name="T76" fmla="*/ 247 w 254"/>
                <a:gd name="T77" fmla="*/ 0 h 245"/>
                <a:gd name="T78" fmla="*/ 220 w 254"/>
                <a:gd name="T79" fmla="*/ 1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54" h="245">
                  <a:moveTo>
                    <a:pt x="220" y="1"/>
                  </a:moveTo>
                  <a:cubicBezTo>
                    <a:pt x="211" y="1"/>
                    <a:pt x="211" y="1"/>
                    <a:pt x="211" y="1"/>
                  </a:cubicBezTo>
                  <a:cubicBezTo>
                    <a:pt x="210" y="1"/>
                    <a:pt x="174" y="0"/>
                    <a:pt x="174" y="0"/>
                  </a:cubicBezTo>
                  <a:cubicBezTo>
                    <a:pt x="171" y="0"/>
                    <a:pt x="167" y="1"/>
                    <a:pt x="167" y="4"/>
                  </a:cubicBezTo>
                  <a:cubicBezTo>
                    <a:pt x="167" y="8"/>
                    <a:pt x="171" y="8"/>
                    <a:pt x="173" y="8"/>
                  </a:cubicBezTo>
                  <a:cubicBezTo>
                    <a:pt x="184" y="9"/>
                    <a:pt x="184" y="9"/>
                    <a:pt x="184" y="9"/>
                  </a:cubicBezTo>
                  <a:cubicBezTo>
                    <a:pt x="195" y="11"/>
                    <a:pt x="197" y="16"/>
                    <a:pt x="197" y="26"/>
                  </a:cubicBezTo>
                  <a:cubicBezTo>
                    <a:pt x="198" y="36"/>
                    <a:pt x="198" y="45"/>
                    <a:pt x="198" y="9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66"/>
                    <a:pt x="197" y="193"/>
                    <a:pt x="180" y="210"/>
                  </a:cubicBezTo>
                  <a:cubicBezTo>
                    <a:pt x="165" y="225"/>
                    <a:pt x="145" y="227"/>
                    <a:pt x="137" y="227"/>
                  </a:cubicBezTo>
                  <a:cubicBezTo>
                    <a:pt x="126" y="227"/>
                    <a:pt x="112" y="225"/>
                    <a:pt x="98" y="214"/>
                  </a:cubicBezTo>
                  <a:cubicBezTo>
                    <a:pt x="85" y="204"/>
                    <a:pt x="74" y="187"/>
                    <a:pt x="74" y="137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74" y="45"/>
                    <a:pt x="74" y="36"/>
                    <a:pt x="74" y="26"/>
                  </a:cubicBezTo>
                  <a:cubicBezTo>
                    <a:pt x="75" y="14"/>
                    <a:pt x="78" y="10"/>
                    <a:pt x="85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6" y="8"/>
                    <a:pt x="100" y="8"/>
                    <a:pt x="100" y="4"/>
                  </a:cubicBezTo>
                  <a:cubicBezTo>
                    <a:pt x="100" y="1"/>
                    <a:pt x="96" y="0"/>
                    <a:pt x="92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54" y="1"/>
                    <a:pt x="54" y="1"/>
                    <a:pt x="54" y="1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8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2" y="179"/>
                    <a:pt x="41" y="206"/>
                    <a:pt x="60" y="223"/>
                  </a:cubicBezTo>
                  <a:cubicBezTo>
                    <a:pt x="84" y="245"/>
                    <a:pt x="117" y="245"/>
                    <a:pt x="131" y="245"/>
                  </a:cubicBezTo>
                  <a:cubicBezTo>
                    <a:pt x="149" y="245"/>
                    <a:pt x="173" y="242"/>
                    <a:pt x="197" y="222"/>
                  </a:cubicBezTo>
                  <a:cubicBezTo>
                    <a:pt x="223" y="199"/>
                    <a:pt x="227" y="163"/>
                    <a:pt x="227" y="126"/>
                  </a:cubicBezTo>
                  <a:cubicBezTo>
                    <a:pt x="227" y="93"/>
                    <a:pt x="227" y="93"/>
                    <a:pt x="227" y="93"/>
                  </a:cubicBezTo>
                  <a:cubicBezTo>
                    <a:pt x="227" y="45"/>
                    <a:pt x="227" y="36"/>
                    <a:pt x="228" y="26"/>
                  </a:cubicBezTo>
                  <a:cubicBezTo>
                    <a:pt x="228" y="14"/>
                    <a:pt x="231" y="10"/>
                    <a:pt x="239" y="9"/>
                  </a:cubicBezTo>
                  <a:cubicBezTo>
                    <a:pt x="239" y="9"/>
                    <a:pt x="248" y="8"/>
                    <a:pt x="248" y="8"/>
                  </a:cubicBezTo>
                  <a:cubicBezTo>
                    <a:pt x="251" y="8"/>
                    <a:pt x="254" y="7"/>
                    <a:pt x="254" y="4"/>
                  </a:cubicBezTo>
                  <a:cubicBezTo>
                    <a:pt x="254" y="1"/>
                    <a:pt x="250" y="0"/>
                    <a:pt x="247" y="0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C5E79407-1591-4785-87C3-F64A5EC19EB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16" y="2740"/>
              <a:ext cx="170" cy="164"/>
            </a:xfrm>
            <a:custGeom>
              <a:avLst/>
              <a:gdLst>
                <a:gd name="T0" fmla="*/ 73 w 251"/>
                <a:gd name="T1" fmla="*/ 123 h 241"/>
                <a:gd name="T2" fmla="*/ 71 w 251"/>
                <a:gd name="T3" fmla="*/ 118 h 241"/>
                <a:gd name="T4" fmla="*/ 71 w 251"/>
                <a:gd name="T5" fmla="*/ 22 h 241"/>
                <a:gd name="T6" fmla="*/ 73 w 251"/>
                <a:gd name="T7" fmla="*/ 18 h 241"/>
                <a:gd name="T8" fmla="*/ 90 w 251"/>
                <a:gd name="T9" fmla="*/ 17 h 241"/>
                <a:gd name="T10" fmla="*/ 137 w 251"/>
                <a:gd name="T11" fmla="*/ 74 h 241"/>
                <a:gd name="T12" fmla="*/ 119 w 251"/>
                <a:gd name="T13" fmla="*/ 120 h 241"/>
                <a:gd name="T14" fmla="*/ 97 w 251"/>
                <a:gd name="T15" fmla="*/ 126 h 241"/>
                <a:gd name="T16" fmla="*/ 73 w 251"/>
                <a:gd name="T17" fmla="*/ 123 h 241"/>
                <a:gd name="T18" fmla="*/ 74 w 251"/>
                <a:gd name="T19" fmla="*/ 1 h 241"/>
                <a:gd name="T20" fmla="*/ 51 w 251"/>
                <a:gd name="T21" fmla="*/ 1 h 241"/>
                <a:gd name="T22" fmla="*/ 38 w 251"/>
                <a:gd name="T23" fmla="*/ 1 h 241"/>
                <a:gd name="T24" fmla="*/ 8 w 251"/>
                <a:gd name="T25" fmla="*/ 0 h 241"/>
                <a:gd name="T26" fmla="*/ 0 w 251"/>
                <a:gd name="T27" fmla="*/ 4 h 241"/>
                <a:gd name="T28" fmla="*/ 6 w 251"/>
                <a:gd name="T29" fmla="*/ 8 h 241"/>
                <a:gd name="T30" fmla="*/ 18 w 251"/>
                <a:gd name="T31" fmla="*/ 9 h 241"/>
                <a:gd name="T32" fmla="*/ 31 w 251"/>
                <a:gd name="T33" fmla="*/ 26 h 241"/>
                <a:gd name="T34" fmla="*/ 32 w 251"/>
                <a:gd name="T35" fmla="*/ 93 h 241"/>
                <a:gd name="T36" fmla="*/ 32 w 251"/>
                <a:gd name="T37" fmla="*/ 148 h 241"/>
                <a:gd name="T38" fmla="*/ 30 w 251"/>
                <a:gd name="T39" fmla="*/ 215 h 241"/>
                <a:gd name="T40" fmla="*/ 22 w 251"/>
                <a:gd name="T41" fmla="*/ 232 h 241"/>
                <a:gd name="T42" fmla="*/ 11 w 251"/>
                <a:gd name="T43" fmla="*/ 233 h 241"/>
                <a:gd name="T44" fmla="*/ 5 w 251"/>
                <a:gd name="T45" fmla="*/ 237 h 241"/>
                <a:gd name="T46" fmla="*/ 12 w 251"/>
                <a:gd name="T47" fmla="*/ 241 h 241"/>
                <a:gd name="T48" fmla="*/ 38 w 251"/>
                <a:gd name="T49" fmla="*/ 240 h 241"/>
                <a:gd name="T50" fmla="*/ 50 w 251"/>
                <a:gd name="T51" fmla="*/ 240 h 241"/>
                <a:gd name="T52" fmla="*/ 61 w 251"/>
                <a:gd name="T53" fmla="*/ 240 h 241"/>
                <a:gd name="T54" fmla="*/ 97 w 251"/>
                <a:gd name="T55" fmla="*/ 241 h 241"/>
                <a:gd name="T56" fmla="*/ 104 w 251"/>
                <a:gd name="T57" fmla="*/ 237 h 241"/>
                <a:gd name="T58" fmla="*/ 99 w 251"/>
                <a:gd name="T59" fmla="*/ 233 h 241"/>
                <a:gd name="T60" fmla="*/ 84 w 251"/>
                <a:gd name="T61" fmla="*/ 232 h 241"/>
                <a:gd name="T62" fmla="*/ 72 w 251"/>
                <a:gd name="T63" fmla="*/ 215 h 241"/>
                <a:gd name="T64" fmla="*/ 71 w 251"/>
                <a:gd name="T65" fmla="*/ 148 h 241"/>
                <a:gd name="T66" fmla="*/ 71 w 251"/>
                <a:gd name="T67" fmla="*/ 143 h 241"/>
                <a:gd name="T68" fmla="*/ 73 w 251"/>
                <a:gd name="T69" fmla="*/ 142 h 241"/>
                <a:gd name="T70" fmla="*/ 100 w 251"/>
                <a:gd name="T71" fmla="*/ 142 h 241"/>
                <a:gd name="T72" fmla="*/ 105 w 251"/>
                <a:gd name="T73" fmla="*/ 144 h 241"/>
                <a:gd name="T74" fmla="*/ 120 w 251"/>
                <a:gd name="T75" fmla="*/ 165 h 241"/>
                <a:gd name="T76" fmla="*/ 136 w 251"/>
                <a:gd name="T77" fmla="*/ 188 h 241"/>
                <a:gd name="T78" fmla="*/ 180 w 251"/>
                <a:gd name="T79" fmla="*/ 234 h 241"/>
                <a:gd name="T80" fmla="*/ 214 w 251"/>
                <a:gd name="T81" fmla="*/ 241 h 241"/>
                <a:gd name="T82" fmla="*/ 244 w 251"/>
                <a:gd name="T83" fmla="*/ 241 h 241"/>
                <a:gd name="T84" fmla="*/ 251 w 251"/>
                <a:gd name="T85" fmla="*/ 237 h 241"/>
                <a:gd name="T86" fmla="*/ 246 w 251"/>
                <a:gd name="T87" fmla="*/ 233 h 241"/>
                <a:gd name="T88" fmla="*/ 237 w 251"/>
                <a:gd name="T89" fmla="*/ 232 h 241"/>
                <a:gd name="T90" fmla="*/ 202 w 251"/>
                <a:gd name="T91" fmla="*/ 211 h 241"/>
                <a:gd name="T92" fmla="*/ 145 w 251"/>
                <a:gd name="T93" fmla="*/ 142 h 241"/>
                <a:gd name="T94" fmla="*/ 134 w 251"/>
                <a:gd name="T95" fmla="*/ 129 h 241"/>
                <a:gd name="T96" fmla="*/ 176 w 251"/>
                <a:gd name="T97" fmla="*/ 58 h 241"/>
                <a:gd name="T98" fmla="*/ 154 w 251"/>
                <a:gd name="T99" fmla="*/ 14 h 241"/>
                <a:gd name="T100" fmla="*/ 96 w 251"/>
                <a:gd name="T101" fmla="*/ 0 h 241"/>
                <a:gd name="T102" fmla="*/ 74 w 251"/>
                <a:gd name="T103" fmla="*/ 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51" h="241">
                  <a:moveTo>
                    <a:pt x="73" y="123"/>
                  </a:moveTo>
                  <a:cubicBezTo>
                    <a:pt x="71" y="122"/>
                    <a:pt x="71" y="121"/>
                    <a:pt x="71" y="118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1" y="19"/>
                    <a:pt x="71" y="19"/>
                    <a:pt x="73" y="18"/>
                  </a:cubicBezTo>
                  <a:cubicBezTo>
                    <a:pt x="76" y="17"/>
                    <a:pt x="81" y="17"/>
                    <a:pt x="90" y="17"/>
                  </a:cubicBezTo>
                  <a:cubicBezTo>
                    <a:pt x="107" y="17"/>
                    <a:pt x="137" y="29"/>
                    <a:pt x="137" y="74"/>
                  </a:cubicBezTo>
                  <a:cubicBezTo>
                    <a:pt x="137" y="103"/>
                    <a:pt x="126" y="115"/>
                    <a:pt x="119" y="120"/>
                  </a:cubicBezTo>
                  <a:cubicBezTo>
                    <a:pt x="113" y="124"/>
                    <a:pt x="109" y="126"/>
                    <a:pt x="97" y="126"/>
                  </a:cubicBezTo>
                  <a:cubicBezTo>
                    <a:pt x="88" y="126"/>
                    <a:pt x="79" y="125"/>
                    <a:pt x="73" y="123"/>
                  </a:cubicBezTo>
                  <a:moveTo>
                    <a:pt x="74" y="1"/>
                  </a:moveTo>
                  <a:cubicBezTo>
                    <a:pt x="51" y="1"/>
                    <a:pt x="51" y="1"/>
                    <a:pt x="51" y="1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1"/>
                    <a:pt x="0" y="4"/>
                  </a:cubicBezTo>
                  <a:cubicBezTo>
                    <a:pt x="0" y="8"/>
                    <a:pt x="4" y="8"/>
                    <a:pt x="6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29" y="11"/>
                    <a:pt x="31" y="16"/>
                    <a:pt x="31" y="26"/>
                  </a:cubicBezTo>
                  <a:cubicBezTo>
                    <a:pt x="32" y="36"/>
                    <a:pt x="32" y="45"/>
                    <a:pt x="32" y="93"/>
                  </a:cubicBezTo>
                  <a:cubicBezTo>
                    <a:pt x="32" y="148"/>
                    <a:pt x="32" y="148"/>
                    <a:pt x="32" y="148"/>
                  </a:cubicBezTo>
                  <a:cubicBezTo>
                    <a:pt x="32" y="177"/>
                    <a:pt x="32" y="202"/>
                    <a:pt x="30" y="215"/>
                  </a:cubicBezTo>
                  <a:cubicBezTo>
                    <a:pt x="29" y="224"/>
                    <a:pt x="28" y="231"/>
                    <a:pt x="22" y="232"/>
                  </a:cubicBezTo>
                  <a:cubicBezTo>
                    <a:pt x="11" y="233"/>
                    <a:pt x="11" y="233"/>
                    <a:pt x="11" y="233"/>
                  </a:cubicBezTo>
                  <a:cubicBezTo>
                    <a:pt x="8" y="233"/>
                    <a:pt x="5" y="234"/>
                    <a:pt x="5" y="237"/>
                  </a:cubicBezTo>
                  <a:cubicBezTo>
                    <a:pt x="5" y="241"/>
                    <a:pt x="10" y="241"/>
                    <a:pt x="12" y="241"/>
                  </a:cubicBezTo>
                  <a:cubicBezTo>
                    <a:pt x="38" y="240"/>
                    <a:pt x="38" y="240"/>
                    <a:pt x="38" y="240"/>
                  </a:cubicBezTo>
                  <a:cubicBezTo>
                    <a:pt x="50" y="240"/>
                    <a:pt x="50" y="240"/>
                    <a:pt x="50" y="240"/>
                  </a:cubicBezTo>
                  <a:cubicBezTo>
                    <a:pt x="61" y="240"/>
                    <a:pt x="61" y="240"/>
                    <a:pt x="61" y="240"/>
                  </a:cubicBezTo>
                  <a:cubicBezTo>
                    <a:pt x="97" y="241"/>
                    <a:pt x="97" y="241"/>
                    <a:pt x="97" y="241"/>
                  </a:cubicBezTo>
                  <a:cubicBezTo>
                    <a:pt x="99" y="241"/>
                    <a:pt x="104" y="241"/>
                    <a:pt x="104" y="237"/>
                  </a:cubicBezTo>
                  <a:cubicBezTo>
                    <a:pt x="104" y="236"/>
                    <a:pt x="103" y="233"/>
                    <a:pt x="99" y="233"/>
                  </a:cubicBezTo>
                  <a:cubicBezTo>
                    <a:pt x="84" y="232"/>
                    <a:pt x="84" y="232"/>
                    <a:pt x="84" y="232"/>
                  </a:cubicBezTo>
                  <a:cubicBezTo>
                    <a:pt x="76" y="231"/>
                    <a:pt x="73" y="225"/>
                    <a:pt x="72" y="215"/>
                  </a:cubicBezTo>
                  <a:cubicBezTo>
                    <a:pt x="71" y="202"/>
                    <a:pt x="71" y="177"/>
                    <a:pt x="71" y="148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1" y="142"/>
                    <a:pt x="71" y="142"/>
                    <a:pt x="73" y="142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2" y="142"/>
                    <a:pt x="104" y="143"/>
                    <a:pt x="105" y="144"/>
                  </a:cubicBezTo>
                  <a:cubicBezTo>
                    <a:pt x="105" y="144"/>
                    <a:pt x="120" y="165"/>
                    <a:pt x="120" y="165"/>
                  </a:cubicBezTo>
                  <a:cubicBezTo>
                    <a:pt x="136" y="188"/>
                    <a:pt x="136" y="188"/>
                    <a:pt x="136" y="188"/>
                  </a:cubicBezTo>
                  <a:cubicBezTo>
                    <a:pt x="155" y="213"/>
                    <a:pt x="166" y="227"/>
                    <a:pt x="180" y="234"/>
                  </a:cubicBezTo>
                  <a:cubicBezTo>
                    <a:pt x="188" y="239"/>
                    <a:pt x="197" y="241"/>
                    <a:pt x="214" y="241"/>
                  </a:cubicBezTo>
                  <a:cubicBezTo>
                    <a:pt x="244" y="241"/>
                    <a:pt x="244" y="241"/>
                    <a:pt x="244" y="241"/>
                  </a:cubicBezTo>
                  <a:cubicBezTo>
                    <a:pt x="246" y="241"/>
                    <a:pt x="251" y="241"/>
                    <a:pt x="251" y="237"/>
                  </a:cubicBezTo>
                  <a:cubicBezTo>
                    <a:pt x="251" y="236"/>
                    <a:pt x="250" y="233"/>
                    <a:pt x="246" y="233"/>
                  </a:cubicBezTo>
                  <a:cubicBezTo>
                    <a:pt x="237" y="232"/>
                    <a:pt x="237" y="232"/>
                    <a:pt x="237" y="232"/>
                  </a:cubicBezTo>
                  <a:cubicBezTo>
                    <a:pt x="232" y="231"/>
                    <a:pt x="220" y="229"/>
                    <a:pt x="202" y="211"/>
                  </a:cubicBezTo>
                  <a:cubicBezTo>
                    <a:pt x="186" y="194"/>
                    <a:pt x="168" y="171"/>
                    <a:pt x="145" y="142"/>
                  </a:cubicBezTo>
                  <a:cubicBezTo>
                    <a:pt x="145" y="142"/>
                    <a:pt x="135" y="130"/>
                    <a:pt x="134" y="129"/>
                  </a:cubicBezTo>
                  <a:cubicBezTo>
                    <a:pt x="163" y="105"/>
                    <a:pt x="176" y="84"/>
                    <a:pt x="176" y="58"/>
                  </a:cubicBezTo>
                  <a:cubicBezTo>
                    <a:pt x="176" y="35"/>
                    <a:pt x="162" y="19"/>
                    <a:pt x="154" y="14"/>
                  </a:cubicBezTo>
                  <a:cubicBezTo>
                    <a:pt x="136" y="2"/>
                    <a:pt x="115" y="0"/>
                    <a:pt x="96" y="0"/>
                  </a:cubicBezTo>
                  <a:lnTo>
                    <a:pt x="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046A34B7-1E65-48E6-B085-30200286A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90" y="2737"/>
              <a:ext cx="180" cy="169"/>
            </a:xfrm>
            <a:custGeom>
              <a:avLst/>
              <a:gdLst>
                <a:gd name="T0" fmla="*/ 31 w 266"/>
                <a:gd name="T1" fmla="*/ 12 h 249"/>
                <a:gd name="T2" fmla="*/ 29 w 266"/>
                <a:gd name="T3" fmla="*/ 198 h 249"/>
                <a:gd name="T4" fmla="*/ 19 w 266"/>
                <a:gd name="T5" fmla="*/ 237 h 249"/>
                <a:gd name="T6" fmla="*/ 5 w 266"/>
                <a:gd name="T7" fmla="*/ 238 h 249"/>
                <a:gd name="T8" fmla="*/ 0 w 266"/>
                <a:gd name="T9" fmla="*/ 242 h 249"/>
                <a:gd name="T10" fmla="*/ 7 w 266"/>
                <a:gd name="T11" fmla="*/ 246 h 249"/>
                <a:gd name="T12" fmla="*/ 36 w 266"/>
                <a:gd name="T13" fmla="*/ 245 h 249"/>
                <a:gd name="T14" fmla="*/ 41 w 266"/>
                <a:gd name="T15" fmla="*/ 245 h 249"/>
                <a:gd name="T16" fmla="*/ 50 w 266"/>
                <a:gd name="T17" fmla="*/ 245 h 249"/>
                <a:gd name="T18" fmla="*/ 80 w 266"/>
                <a:gd name="T19" fmla="*/ 246 h 249"/>
                <a:gd name="T20" fmla="*/ 88 w 266"/>
                <a:gd name="T21" fmla="*/ 242 h 249"/>
                <a:gd name="T22" fmla="*/ 82 w 266"/>
                <a:gd name="T23" fmla="*/ 238 h 249"/>
                <a:gd name="T24" fmla="*/ 66 w 266"/>
                <a:gd name="T25" fmla="*/ 236 h 249"/>
                <a:gd name="T26" fmla="*/ 56 w 266"/>
                <a:gd name="T27" fmla="*/ 202 h 249"/>
                <a:gd name="T28" fmla="*/ 52 w 266"/>
                <a:gd name="T29" fmla="*/ 71 h 249"/>
                <a:gd name="T30" fmla="*/ 59 w 266"/>
                <a:gd name="T31" fmla="*/ 77 h 249"/>
                <a:gd name="T32" fmla="*/ 127 w 266"/>
                <a:gd name="T33" fmla="*/ 149 h 249"/>
                <a:gd name="T34" fmla="*/ 169 w 266"/>
                <a:gd name="T35" fmla="*/ 191 h 249"/>
                <a:gd name="T36" fmla="*/ 220 w 266"/>
                <a:gd name="T37" fmla="*/ 242 h 249"/>
                <a:gd name="T38" fmla="*/ 231 w 266"/>
                <a:gd name="T39" fmla="*/ 249 h 249"/>
                <a:gd name="T40" fmla="*/ 236 w 266"/>
                <a:gd name="T41" fmla="*/ 239 h 249"/>
                <a:gd name="T42" fmla="*/ 240 w 266"/>
                <a:gd name="T43" fmla="*/ 40 h 249"/>
                <a:gd name="T44" fmla="*/ 251 w 266"/>
                <a:gd name="T45" fmla="*/ 14 h 249"/>
                <a:gd name="T46" fmla="*/ 260 w 266"/>
                <a:gd name="T47" fmla="*/ 13 h 249"/>
                <a:gd name="T48" fmla="*/ 266 w 266"/>
                <a:gd name="T49" fmla="*/ 9 h 249"/>
                <a:gd name="T50" fmla="*/ 258 w 266"/>
                <a:gd name="T51" fmla="*/ 5 h 249"/>
                <a:gd name="T52" fmla="*/ 233 w 266"/>
                <a:gd name="T53" fmla="*/ 6 h 249"/>
                <a:gd name="T54" fmla="*/ 227 w 266"/>
                <a:gd name="T55" fmla="*/ 6 h 249"/>
                <a:gd name="T56" fmla="*/ 216 w 266"/>
                <a:gd name="T57" fmla="*/ 6 h 249"/>
                <a:gd name="T58" fmla="*/ 189 w 266"/>
                <a:gd name="T59" fmla="*/ 5 h 249"/>
                <a:gd name="T60" fmla="*/ 180 w 266"/>
                <a:gd name="T61" fmla="*/ 9 h 249"/>
                <a:gd name="T62" fmla="*/ 186 w 266"/>
                <a:gd name="T63" fmla="*/ 13 h 249"/>
                <a:gd name="T64" fmla="*/ 203 w 266"/>
                <a:gd name="T65" fmla="*/ 15 h 249"/>
                <a:gd name="T66" fmla="*/ 213 w 266"/>
                <a:gd name="T67" fmla="*/ 42 h 249"/>
                <a:gd name="T68" fmla="*/ 216 w 266"/>
                <a:gd name="T69" fmla="*/ 183 h 249"/>
                <a:gd name="T70" fmla="*/ 215 w 266"/>
                <a:gd name="T71" fmla="*/ 183 h 249"/>
                <a:gd name="T72" fmla="*/ 193 w 266"/>
                <a:gd name="T73" fmla="*/ 160 h 249"/>
                <a:gd name="T74" fmla="*/ 146 w 266"/>
                <a:gd name="T75" fmla="*/ 111 h 249"/>
                <a:gd name="T76" fmla="*/ 49 w 266"/>
                <a:gd name="T77" fmla="*/ 10 h 249"/>
                <a:gd name="T78" fmla="*/ 46 w 266"/>
                <a:gd name="T79" fmla="*/ 7 h 249"/>
                <a:gd name="T80" fmla="*/ 36 w 266"/>
                <a:gd name="T81" fmla="*/ 0 h 249"/>
                <a:gd name="T82" fmla="*/ 31 w 266"/>
                <a:gd name="T83" fmla="*/ 1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" h="249">
                  <a:moveTo>
                    <a:pt x="31" y="12"/>
                  </a:moveTo>
                  <a:cubicBezTo>
                    <a:pt x="29" y="198"/>
                    <a:pt x="29" y="198"/>
                    <a:pt x="29" y="198"/>
                  </a:cubicBezTo>
                  <a:cubicBezTo>
                    <a:pt x="28" y="226"/>
                    <a:pt x="27" y="234"/>
                    <a:pt x="19" y="237"/>
                  </a:cubicBezTo>
                  <a:cubicBezTo>
                    <a:pt x="15" y="238"/>
                    <a:pt x="9" y="238"/>
                    <a:pt x="5" y="238"/>
                  </a:cubicBezTo>
                  <a:cubicBezTo>
                    <a:pt x="4" y="238"/>
                    <a:pt x="0" y="238"/>
                    <a:pt x="0" y="242"/>
                  </a:cubicBezTo>
                  <a:cubicBezTo>
                    <a:pt x="0" y="246"/>
                    <a:pt x="4" y="246"/>
                    <a:pt x="7" y="246"/>
                  </a:cubicBezTo>
                  <a:cubicBezTo>
                    <a:pt x="36" y="245"/>
                    <a:pt x="36" y="245"/>
                    <a:pt x="36" y="24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50" y="245"/>
                    <a:pt x="50" y="245"/>
                    <a:pt x="50" y="245"/>
                  </a:cubicBezTo>
                  <a:cubicBezTo>
                    <a:pt x="80" y="246"/>
                    <a:pt x="80" y="246"/>
                    <a:pt x="80" y="246"/>
                  </a:cubicBezTo>
                  <a:cubicBezTo>
                    <a:pt x="83" y="246"/>
                    <a:pt x="88" y="246"/>
                    <a:pt x="88" y="242"/>
                  </a:cubicBezTo>
                  <a:cubicBezTo>
                    <a:pt x="88" y="238"/>
                    <a:pt x="84" y="238"/>
                    <a:pt x="82" y="238"/>
                  </a:cubicBezTo>
                  <a:cubicBezTo>
                    <a:pt x="78" y="238"/>
                    <a:pt x="72" y="238"/>
                    <a:pt x="66" y="236"/>
                  </a:cubicBezTo>
                  <a:cubicBezTo>
                    <a:pt x="59" y="234"/>
                    <a:pt x="56" y="223"/>
                    <a:pt x="56" y="202"/>
                  </a:cubicBezTo>
                  <a:cubicBezTo>
                    <a:pt x="56" y="202"/>
                    <a:pt x="52" y="74"/>
                    <a:pt x="52" y="71"/>
                  </a:cubicBezTo>
                  <a:cubicBezTo>
                    <a:pt x="54" y="72"/>
                    <a:pt x="59" y="77"/>
                    <a:pt x="59" y="77"/>
                  </a:cubicBezTo>
                  <a:cubicBezTo>
                    <a:pt x="72" y="92"/>
                    <a:pt x="100" y="122"/>
                    <a:pt x="127" y="149"/>
                  </a:cubicBezTo>
                  <a:cubicBezTo>
                    <a:pt x="169" y="191"/>
                    <a:pt x="169" y="191"/>
                    <a:pt x="169" y="191"/>
                  </a:cubicBezTo>
                  <a:cubicBezTo>
                    <a:pt x="220" y="242"/>
                    <a:pt x="220" y="242"/>
                    <a:pt x="220" y="242"/>
                  </a:cubicBezTo>
                  <a:cubicBezTo>
                    <a:pt x="224" y="246"/>
                    <a:pt x="227" y="249"/>
                    <a:pt x="231" y="249"/>
                  </a:cubicBezTo>
                  <a:cubicBezTo>
                    <a:pt x="236" y="249"/>
                    <a:pt x="236" y="244"/>
                    <a:pt x="236" y="239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22"/>
                    <a:pt x="242" y="16"/>
                    <a:pt x="251" y="14"/>
                  </a:cubicBezTo>
                  <a:cubicBezTo>
                    <a:pt x="251" y="14"/>
                    <a:pt x="260" y="13"/>
                    <a:pt x="260" y="13"/>
                  </a:cubicBezTo>
                  <a:cubicBezTo>
                    <a:pt x="264" y="13"/>
                    <a:pt x="266" y="11"/>
                    <a:pt x="266" y="9"/>
                  </a:cubicBezTo>
                  <a:cubicBezTo>
                    <a:pt x="266" y="5"/>
                    <a:pt x="262" y="5"/>
                    <a:pt x="258" y="5"/>
                  </a:cubicBezTo>
                  <a:cubicBezTo>
                    <a:pt x="233" y="6"/>
                    <a:pt x="233" y="6"/>
                    <a:pt x="233" y="6"/>
                  </a:cubicBezTo>
                  <a:cubicBezTo>
                    <a:pt x="227" y="6"/>
                    <a:pt x="227" y="6"/>
                    <a:pt x="227" y="6"/>
                  </a:cubicBezTo>
                  <a:cubicBezTo>
                    <a:pt x="216" y="6"/>
                    <a:pt x="216" y="6"/>
                    <a:pt x="216" y="6"/>
                  </a:cubicBezTo>
                  <a:cubicBezTo>
                    <a:pt x="189" y="5"/>
                    <a:pt x="189" y="5"/>
                    <a:pt x="189" y="5"/>
                  </a:cubicBezTo>
                  <a:cubicBezTo>
                    <a:pt x="185" y="5"/>
                    <a:pt x="180" y="5"/>
                    <a:pt x="180" y="9"/>
                  </a:cubicBezTo>
                  <a:cubicBezTo>
                    <a:pt x="180" y="12"/>
                    <a:pt x="183" y="13"/>
                    <a:pt x="186" y="13"/>
                  </a:cubicBezTo>
                  <a:cubicBezTo>
                    <a:pt x="191" y="13"/>
                    <a:pt x="198" y="13"/>
                    <a:pt x="203" y="15"/>
                  </a:cubicBezTo>
                  <a:cubicBezTo>
                    <a:pt x="209" y="17"/>
                    <a:pt x="212" y="22"/>
                    <a:pt x="213" y="42"/>
                  </a:cubicBezTo>
                  <a:cubicBezTo>
                    <a:pt x="213" y="42"/>
                    <a:pt x="216" y="175"/>
                    <a:pt x="216" y="183"/>
                  </a:cubicBezTo>
                  <a:cubicBezTo>
                    <a:pt x="215" y="183"/>
                    <a:pt x="215" y="183"/>
                    <a:pt x="215" y="183"/>
                  </a:cubicBezTo>
                  <a:cubicBezTo>
                    <a:pt x="215" y="183"/>
                    <a:pt x="193" y="160"/>
                    <a:pt x="193" y="160"/>
                  </a:cubicBezTo>
                  <a:cubicBezTo>
                    <a:pt x="146" y="111"/>
                    <a:pt x="146" y="111"/>
                    <a:pt x="146" y="111"/>
                  </a:cubicBezTo>
                  <a:cubicBezTo>
                    <a:pt x="98" y="64"/>
                    <a:pt x="49" y="11"/>
                    <a:pt x="49" y="10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2" y="3"/>
                    <a:pt x="39" y="0"/>
                    <a:pt x="36" y="0"/>
                  </a:cubicBezTo>
                  <a:cubicBezTo>
                    <a:pt x="32" y="0"/>
                    <a:pt x="31" y="7"/>
                    <a:pt x="31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9A2D5CD2-B8A3-4747-B052-95429E23BD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0" y="2739"/>
              <a:ext cx="109" cy="165"/>
            </a:xfrm>
            <a:custGeom>
              <a:avLst/>
              <a:gdLst>
                <a:gd name="T0" fmla="*/ 147 w 161"/>
                <a:gd name="T1" fmla="*/ 1 h 243"/>
                <a:gd name="T2" fmla="*/ 145 w 161"/>
                <a:gd name="T3" fmla="*/ 1 h 243"/>
                <a:gd name="T4" fmla="*/ 132 w 161"/>
                <a:gd name="T5" fmla="*/ 3 h 243"/>
                <a:gd name="T6" fmla="*/ 53 w 161"/>
                <a:gd name="T7" fmla="*/ 3 h 243"/>
                <a:gd name="T8" fmla="*/ 37 w 161"/>
                <a:gd name="T9" fmla="*/ 3 h 243"/>
                <a:gd name="T10" fmla="*/ 33 w 161"/>
                <a:gd name="T11" fmla="*/ 3 h 243"/>
                <a:gd name="T12" fmla="*/ 8 w 161"/>
                <a:gd name="T13" fmla="*/ 2 h 243"/>
                <a:gd name="T14" fmla="*/ 0 w 161"/>
                <a:gd name="T15" fmla="*/ 6 h 243"/>
                <a:gd name="T16" fmla="*/ 6 w 161"/>
                <a:gd name="T17" fmla="*/ 10 h 243"/>
                <a:gd name="T18" fmla="*/ 18 w 161"/>
                <a:gd name="T19" fmla="*/ 11 h 243"/>
                <a:gd name="T20" fmla="*/ 31 w 161"/>
                <a:gd name="T21" fmla="*/ 28 h 243"/>
                <a:gd name="T22" fmla="*/ 32 w 161"/>
                <a:gd name="T23" fmla="*/ 95 h 243"/>
                <a:gd name="T24" fmla="*/ 32 w 161"/>
                <a:gd name="T25" fmla="*/ 150 h 243"/>
                <a:gd name="T26" fmla="*/ 30 w 161"/>
                <a:gd name="T27" fmla="*/ 217 h 243"/>
                <a:gd name="T28" fmla="*/ 22 w 161"/>
                <a:gd name="T29" fmla="*/ 234 h 243"/>
                <a:gd name="T30" fmla="*/ 11 w 161"/>
                <a:gd name="T31" fmla="*/ 235 h 243"/>
                <a:gd name="T32" fmla="*/ 5 w 161"/>
                <a:gd name="T33" fmla="*/ 239 h 243"/>
                <a:gd name="T34" fmla="*/ 12 w 161"/>
                <a:gd name="T35" fmla="*/ 243 h 243"/>
                <a:gd name="T36" fmla="*/ 34 w 161"/>
                <a:gd name="T37" fmla="*/ 242 h 243"/>
                <a:gd name="T38" fmla="*/ 52 w 161"/>
                <a:gd name="T39" fmla="*/ 242 h 243"/>
                <a:gd name="T40" fmla="*/ 84 w 161"/>
                <a:gd name="T41" fmla="*/ 243 h 243"/>
                <a:gd name="T42" fmla="*/ 94 w 161"/>
                <a:gd name="T43" fmla="*/ 243 h 243"/>
                <a:gd name="T44" fmla="*/ 139 w 161"/>
                <a:gd name="T45" fmla="*/ 243 h 243"/>
                <a:gd name="T46" fmla="*/ 157 w 161"/>
                <a:gd name="T47" fmla="*/ 235 h 243"/>
                <a:gd name="T48" fmla="*/ 161 w 161"/>
                <a:gd name="T49" fmla="*/ 199 h 243"/>
                <a:gd name="T50" fmla="*/ 158 w 161"/>
                <a:gd name="T51" fmla="*/ 193 h 243"/>
                <a:gd name="T52" fmla="*/ 153 w 161"/>
                <a:gd name="T53" fmla="*/ 198 h 243"/>
                <a:gd name="T54" fmla="*/ 140 w 161"/>
                <a:gd name="T55" fmla="*/ 221 h 243"/>
                <a:gd name="T56" fmla="*/ 110 w 161"/>
                <a:gd name="T57" fmla="*/ 225 h 243"/>
                <a:gd name="T58" fmla="*/ 73 w 161"/>
                <a:gd name="T59" fmla="*/ 199 h 243"/>
                <a:gd name="T60" fmla="*/ 73 w 161"/>
                <a:gd name="T61" fmla="*/ 163 h 243"/>
                <a:gd name="T62" fmla="*/ 73 w 161"/>
                <a:gd name="T63" fmla="*/ 150 h 243"/>
                <a:gd name="T64" fmla="*/ 73 w 161"/>
                <a:gd name="T65" fmla="*/ 125 h 243"/>
                <a:gd name="T66" fmla="*/ 74 w 161"/>
                <a:gd name="T67" fmla="*/ 123 h 243"/>
                <a:gd name="T68" fmla="*/ 119 w 161"/>
                <a:gd name="T69" fmla="*/ 124 h 243"/>
                <a:gd name="T70" fmla="*/ 136 w 161"/>
                <a:gd name="T71" fmla="*/ 136 h 243"/>
                <a:gd name="T72" fmla="*/ 137 w 161"/>
                <a:gd name="T73" fmla="*/ 144 h 243"/>
                <a:gd name="T74" fmla="*/ 137 w 161"/>
                <a:gd name="T75" fmla="*/ 147 h 243"/>
                <a:gd name="T76" fmla="*/ 141 w 161"/>
                <a:gd name="T77" fmla="*/ 150 h 243"/>
                <a:gd name="T78" fmla="*/ 144 w 161"/>
                <a:gd name="T79" fmla="*/ 144 h 243"/>
                <a:gd name="T80" fmla="*/ 145 w 161"/>
                <a:gd name="T81" fmla="*/ 133 h 243"/>
                <a:gd name="T82" fmla="*/ 146 w 161"/>
                <a:gd name="T83" fmla="*/ 123 h 243"/>
                <a:gd name="T84" fmla="*/ 148 w 161"/>
                <a:gd name="T85" fmla="*/ 103 h 243"/>
                <a:gd name="T86" fmla="*/ 148 w 161"/>
                <a:gd name="T87" fmla="*/ 99 h 243"/>
                <a:gd name="T88" fmla="*/ 145 w 161"/>
                <a:gd name="T89" fmla="*/ 96 h 243"/>
                <a:gd name="T90" fmla="*/ 140 w 161"/>
                <a:gd name="T91" fmla="*/ 100 h 243"/>
                <a:gd name="T92" fmla="*/ 125 w 161"/>
                <a:gd name="T93" fmla="*/ 105 h 243"/>
                <a:gd name="T94" fmla="*/ 75 w 161"/>
                <a:gd name="T95" fmla="*/ 106 h 243"/>
                <a:gd name="T96" fmla="*/ 73 w 161"/>
                <a:gd name="T97" fmla="*/ 103 h 243"/>
                <a:gd name="T98" fmla="*/ 73 w 161"/>
                <a:gd name="T99" fmla="*/ 23 h 243"/>
                <a:gd name="T100" fmla="*/ 75 w 161"/>
                <a:gd name="T101" fmla="*/ 21 h 243"/>
                <a:gd name="T102" fmla="*/ 119 w 161"/>
                <a:gd name="T103" fmla="*/ 22 h 243"/>
                <a:gd name="T104" fmla="*/ 140 w 161"/>
                <a:gd name="T105" fmla="*/ 33 h 243"/>
                <a:gd name="T106" fmla="*/ 142 w 161"/>
                <a:gd name="T107" fmla="*/ 44 h 243"/>
                <a:gd name="T108" fmla="*/ 145 w 161"/>
                <a:gd name="T109" fmla="*/ 49 h 243"/>
                <a:gd name="T110" fmla="*/ 149 w 161"/>
                <a:gd name="T111" fmla="*/ 45 h 243"/>
                <a:gd name="T112" fmla="*/ 150 w 161"/>
                <a:gd name="T113" fmla="*/ 31 h 243"/>
                <a:gd name="T114" fmla="*/ 151 w 161"/>
                <a:gd name="T115" fmla="*/ 24 h 243"/>
                <a:gd name="T116" fmla="*/ 153 w 161"/>
                <a:gd name="T117" fmla="*/ 7 h 243"/>
                <a:gd name="T118" fmla="*/ 153 w 161"/>
                <a:gd name="T119" fmla="*/ 4 h 243"/>
                <a:gd name="T120" fmla="*/ 151 w 161"/>
                <a:gd name="T121" fmla="*/ 0 h 243"/>
                <a:gd name="T122" fmla="*/ 147 w 161"/>
                <a:gd name="T123" fmla="*/ 1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" h="243">
                  <a:moveTo>
                    <a:pt x="147" y="1"/>
                  </a:moveTo>
                  <a:cubicBezTo>
                    <a:pt x="145" y="1"/>
                    <a:pt x="145" y="1"/>
                    <a:pt x="145" y="1"/>
                  </a:cubicBezTo>
                  <a:cubicBezTo>
                    <a:pt x="145" y="1"/>
                    <a:pt x="132" y="3"/>
                    <a:pt x="132" y="3"/>
                  </a:cubicBezTo>
                  <a:cubicBezTo>
                    <a:pt x="127" y="3"/>
                    <a:pt x="75" y="3"/>
                    <a:pt x="53" y="3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8" y="2"/>
                    <a:pt x="8" y="2"/>
                  </a:cubicBezTo>
                  <a:cubicBezTo>
                    <a:pt x="4" y="2"/>
                    <a:pt x="0" y="3"/>
                    <a:pt x="0" y="6"/>
                  </a:cubicBezTo>
                  <a:cubicBezTo>
                    <a:pt x="0" y="10"/>
                    <a:pt x="4" y="10"/>
                    <a:pt x="6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29" y="13"/>
                    <a:pt x="31" y="18"/>
                    <a:pt x="31" y="28"/>
                  </a:cubicBezTo>
                  <a:cubicBezTo>
                    <a:pt x="32" y="38"/>
                    <a:pt x="32" y="47"/>
                    <a:pt x="32" y="95"/>
                  </a:cubicBezTo>
                  <a:cubicBezTo>
                    <a:pt x="32" y="150"/>
                    <a:pt x="32" y="150"/>
                    <a:pt x="32" y="150"/>
                  </a:cubicBezTo>
                  <a:cubicBezTo>
                    <a:pt x="32" y="179"/>
                    <a:pt x="32" y="204"/>
                    <a:pt x="30" y="217"/>
                  </a:cubicBezTo>
                  <a:cubicBezTo>
                    <a:pt x="29" y="226"/>
                    <a:pt x="28" y="233"/>
                    <a:pt x="22" y="234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8" y="235"/>
                    <a:pt x="5" y="236"/>
                    <a:pt x="5" y="239"/>
                  </a:cubicBezTo>
                  <a:cubicBezTo>
                    <a:pt x="5" y="243"/>
                    <a:pt x="10" y="243"/>
                    <a:pt x="12" y="243"/>
                  </a:cubicBezTo>
                  <a:cubicBezTo>
                    <a:pt x="34" y="242"/>
                    <a:pt x="34" y="242"/>
                    <a:pt x="34" y="242"/>
                  </a:cubicBezTo>
                  <a:cubicBezTo>
                    <a:pt x="34" y="242"/>
                    <a:pt x="52" y="242"/>
                    <a:pt x="52" y="242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94" y="243"/>
                    <a:pt x="94" y="243"/>
                    <a:pt x="94" y="243"/>
                  </a:cubicBezTo>
                  <a:cubicBezTo>
                    <a:pt x="139" y="243"/>
                    <a:pt x="139" y="243"/>
                    <a:pt x="139" y="243"/>
                  </a:cubicBezTo>
                  <a:cubicBezTo>
                    <a:pt x="151" y="243"/>
                    <a:pt x="154" y="243"/>
                    <a:pt x="157" y="235"/>
                  </a:cubicBezTo>
                  <a:cubicBezTo>
                    <a:pt x="158" y="228"/>
                    <a:pt x="161" y="207"/>
                    <a:pt x="161" y="199"/>
                  </a:cubicBezTo>
                  <a:cubicBezTo>
                    <a:pt x="161" y="196"/>
                    <a:pt x="161" y="193"/>
                    <a:pt x="158" y="193"/>
                  </a:cubicBezTo>
                  <a:cubicBezTo>
                    <a:pt x="155" y="193"/>
                    <a:pt x="154" y="195"/>
                    <a:pt x="153" y="198"/>
                  </a:cubicBezTo>
                  <a:cubicBezTo>
                    <a:pt x="151" y="211"/>
                    <a:pt x="147" y="218"/>
                    <a:pt x="140" y="221"/>
                  </a:cubicBezTo>
                  <a:cubicBezTo>
                    <a:pt x="132" y="225"/>
                    <a:pt x="118" y="225"/>
                    <a:pt x="110" y="225"/>
                  </a:cubicBezTo>
                  <a:cubicBezTo>
                    <a:pt x="78" y="225"/>
                    <a:pt x="74" y="220"/>
                    <a:pt x="73" y="199"/>
                  </a:cubicBezTo>
                  <a:cubicBezTo>
                    <a:pt x="73" y="163"/>
                    <a:pt x="73" y="163"/>
                    <a:pt x="73" y="163"/>
                  </a:cubicBezTo>
                  <a:cubicBezTo>
                    <a:pt x="73" y="150"/>
                    <a:pt x="73" y="150"/>
                    <a:pt x="73" y="150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3"/>
                    <a:pt x="74" y="123"/>
                    <a:pt x="74" y="123"/>
                  </a:cubicBezTo>
                  <a:cubicBezTo>
                    <a:pt x="81" y="123"/>
                    <a:pt x="113" y="123"/>
                    <a:pt x="119" y="124"/>
                  </a:cubicBezTo>
                  <a:cubicBezTo>
                    <a:pt x="129" y="125"/>
                    <a:pt x="134" y="129"/>
                    <a:pt x="136" y="136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7"/>
                    <a:pt x="137" y="147"/>
                    <a:pt x="137" y="147"/>
                  </a:cubicBezTo>
                  <a:cubicBezTo>
                    <a:pt x="137" y="149"/>
                    <a:pt x="139" y="150"/>
                    <a:pt x="141" y="150"/>
                  </a:cubicBezTo>
                  <a:cubicBezTo>
                    <a:pt x="144" y="150"/>
                    <a:pt x="144" y="146"/>
                    <a:pt x="144" y="144"/>
                  </a:cubicBezTo>
                  <a:cubicBezTo>
                    <a:pt x="145" y="133"/>
                    <a:pt x="145" y="133"/>
                    <a:pt x="145" y="13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7"/>
                    <a:pt x="147" y="96"/>
                    <a:pt x="145" y="96"/>
                  </a:cubicBezTo>
                  <a:cubicBezTo>
                    <a:pt x="143" y="96"/>
                    <a:pt x="142" y="98"/>
                    <a:pt x="140" y="100"/>
                  </a:cubicBezTo>
                  <a:cubicBezTo>
                    <a:pt x="137" y="103"/>
                    <a:pt x="132" y="104"/>
                    <a:pt x="125" y="105"/>
                  </a:cubicBezTo>
                  <a:cubicBezTo>
                    <a:pt x="120" y="105"/>
                    <a:pt x="102" y="106"/>
                    <a:pt x="75" y="106"/>
                  </a:cubicBezTo>
                  <a:cubicBezTo>
                    <a:pt x="74" y="106"/>
                    <a:pt x="73" y="105"/>
                    <a:pt x="73" y="10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3" y="21"/>
                    <a:pt x="74" y="21"/>
                    <a:pt x="75" y="21"/>
                  </a:cubicBezTo>
                  <a:cubicBezTo>
                    <a:pt x="81" y="21"/>
                    <a:pt x="114" y="21"/>
                    <a:pt x="119" y="22"/>
                  </a:cubicBezTo>
                  <a:cubicBezTo>
                    <a:pt x="135" y="24"/>
                    <a:pt x="138" y="28"/>
                    <a:pt x="140" y="33"/>
                  </a:cubicBezTo>
                  <a:cubicBezTo>
                    <a:pt x="142" y="37"/>
                    <a:pt x="142" y="43"/>
                    <a:pt x="142" y="44"/>
                  </a:cubicBezTo>
                  <a:cubicBezTo>
                    <a:pt x="142" y="46"/>
                    <a:pt x="142" y="49"/>
                    <a:pt x="145" y="49"/>
                  </a:cubicBezTo>
                  <a:cubicBezTo>
                    <a:pt x="148" y="49"/>
                    <a:pt x="149" y="46"/>
                    <a:pt x="149" y="45"/>
                  </a:cubicBezTo>
                  <a:cubicBezTo>
                    <a:pt x="149" y="45"/>
                    <a:pt x="150" y="31"/>
                    <a:pt x="150" y="31"/>
                  </a:cubicBezTo>
                  <a:cubicBezTo>
                    <a:pt x="151" y="24"/>
                    <a:pt x="151" y="24"/>
                    <a:pt x="151" y="24"/>
                  </a:cubicBezTo>
                  <a:cubicBezTo>
                    <a:pt x="151" y="24"/>
                    <a:pt x="153" y="7"/>
                    <a:pt x="153" y="7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3" y="1"/>
                    <a:pt x="152" y="0"/>
                    <a:pt x="151" y="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D26EFF54-A6AC-4A8A-B743-9FFB09492F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33" y="1396"/>
              <a:ext cx="862" cy="953"/>
            </a:xfrm>
            <a:custGeom>
              <a:avLst/>
              <a:gdLst>
                <a:gd name="T0" fmla="*/ 420 w 1271"/>
                <a:gd name="T1" fmla="*/ 1289 h 1401"/>
                <a:gd name="T2" fmla="*/ 381 w 1271"/>
                <a:gd name="T3" fmla="*/ 1274 h 1401"/>
                <a:gd name="T4" fmla="*/ 367 w 1271"/>
                <a:gd name="T5" fmla="*/ 1268 h 1401"/>
                <a:gd name="T6" fmla="*/ 29 w 1271"/>
                <a:gd name="T7" fmla="*/ 813 h 1401"/>
                <a:gd name="T8" fmla="*/ 34 w 1271"/>
                <a:gd name="T9" fmla="*/ 686 h 1401"/>
                <a:gd name="T10" fmla="*/ 62 w 1271"/>
                <a:gd name="T11" fmla="*/ 509 h 1401"/>
                <a:gd name="T12" fmla="*/ 67 w 1271"/>
                <a:gd name="T13" fmla="*/ 483 h 1401"/>
                <a:gd name="T14" fmla="*/ 68 w 1271"/>
                <a:gd name="T15" fmla="*/ 431 h 1401"/>
                <a:gd name="T16" fmla="*/ 6 w 1271"/>
                <a:gd name="T17" fmla="*/ 277 h 1401"/>
                <a:gd name="T18" fmla="*/ 92 w 1271"/>
                <a:gd name="T19" fmla="*/ 152 h 1401"/>
                <a:gd name="T20" fmla="*/ 77 w 1271"/>
                <a:gd name="T21" fmla="*/ 119 h 1401"/>
                <a:gd name="T22" fmla="*/ 89 w 1271"/>
                <a:gd name="T23" fmla="*/ 110 h 1401"/>
                <a:gd name="T24" fmla="*/ 118 w 1271"/>
                <a:gd name="T25" fmla="*/ 119 h 1401"/>
                <a:gd name="T26" fmla="*/ 213 w 1271"/>
                <a:gd name="T27" fmla="*/ 7 h 1401"/>
                <a:gd name="T28" fmla="*/ 374 w 1271"/>
                <a:gd name="T29" fmla="*/ 43 h 1401"/>
                <a:gd name="T30" fmla="*/ 541 w 1271"/>
                <a:gd name="T31" fmla="*/ 20 h 1401"/>
                <a:gd name="T32" fmla="*/ 604 w 1271"/>
                <a:gd name="T33" fmla="*/ 17 h 1401"/>
                <a:gd name="T34" fmla="*/ 795 w 1271"/>
                <a:gd name="T35" fmla="*/ 36 h 1401"/>
                <a:gd name="T36" fmla="*/ 913 w 1271"/>
                <a:gd name="T37" fmla="*/ 52 h 1401"/>
                <a:gd name="T38" fmla="*/ 1002 w 1271"/>
                <a:gd name="T39" fmla="*/ 15 h 1401"/>
                <a:gd name="T40" fmla="*/ 1095 w 1271"/>
                <a:gd name="T41" fmla="*/ 115 h 1401"/>
                <a:gd name="T42" fmla="*/ 1155 w 1271"/>
                <a:gd name="T43" fmla="*/ 92 h 1401"/>
                <a:gd name="T44" fmla="*/ 1248 w 1271"/>
                <a:gd name="T45" fmla="*/ 63 h 1401"/>
                <a:gd name="T46" fmla="*/ 1257 w 1271"/>
                <a:gd name="T47" fmla="*/ 75 h 1401"/>
                <a:gd name="T48" fmla="*/ 1231 w 1271"/>
                <a:gd name="T49" fmla="*/ 122 h 1401"/>
                <a:gd name="T50" fmla="*/ 1271 w 1271"/>
                <a:gd name="T51" fmla="*/ 106 h 1401"/>
                <a:gd name="T52" fmla="*/ 1212 w 1271"/>
                <a:gd name="T53" fmla="*/ 187 h 1401"/>
                <a:gd name="T54" fmla="*/ 1210 w 1271"/>
                <a:gd name="T55" fmla="*/ 195 h 1401"/>
                <a:gd name="T56" fmla="*/ 1214 w 1271"/>
                <a:gd name="T57" fmla="*/ 210 h 1401"/>
                <a:gd name="T58" fmla="*/ 1199 w 1271"/>
                <a:gd name="T59" fmla="*/ 243 h 1401"/>
                <a:gd name="T60" fmla="*/ 1218 w 1271"/>
                <a:gd name="T61" fmla="*/ 276 h 1401"/>
                <a:gd name="T62" fmla="*/ 1149 w 1271"/>
                <a:gd name="T63" fmla="*/ 434 h 1401"/>
                <a:gd name="T64" fmla="*/ 1149 w 1271"/>
                <a:gd name="T65" fmla="*/ 447 h 1401"/>
                <a:gd name="T66" fmla="*/ 1163 w 1271"/>
                <a:gd name="T67" fmla="*/ 569 h 1401"/>
                <a:gd name="T68" fmla="*/ 1183 w 1271"/>
                <a:gd name="T69" fmla="*/ 718 h 1401"/>
                <a:gd name="T70" fmla="*/ 1186 w 1271"/>
                <a:gd name="T71" fmla="*/ 798 h 1401"/>
                <a:gd name="T72" fmla="*/ 1084 w 1271"/>
                <a:gd name="T73" fmla="*/ 1103 h 1401"/>
                <a:gd name="T74" fmla="*/ 614 w 1271"/>
                <a:gd name="T75" fmla="*/ 1390 h 1401"/>
                <a:gd name="T76" fmla="*/ 611 w 1271"/>
                <a:gd name="T77" fmla="*/ 1393 h 1401"/>
                <a:gd name="T78" fmla="*/ 605 w 1271"/>
                <a:gd name="T79" fmla="*/ 1401 h 1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71" h="1401">
                  <a:moveTo>
                    <a:pt x="601" y="1396"/>
                  </a:moveTo>
                  <a:cubicBezTo>
                    <a:pt x="548" y="1344"/>
                    <a:pt x="483" y="1316"/>
                    <a:pt x="420" y="1289"/>
                  </a:cubicBezTo>
                  <a:cubicBezTo>
                    <a:pt x="415" y="1287"/>
                    <a:pt x="415" y="1287"/>
                    <a:pt x="415" y="1287"/>
                  </a:cubicBezTo>
                  <a:cubicBezTo>
                    <a:pt x="414" y="1286"/>
                    <a:pt x="381" y="1274"/>
                    <a:pt x="381" y="1274"/>
                  </a:cubicBezTo>
                  <a:cubicBezTo>
                    <a:pt x="377" y="1273"/>
                    <a:pt x="375" y="1272"/>
                    <a:pt x="373" y="1271"/>
                  </a:cubicBezTo>
                  <a:cubicBezTo>
                    <a:pt x="367" y="1268"/>
                    <a:pt x="367" y="1268"/>
                    <a:pt x="367" y="1268"/>
                  </a:cubicBezTo>
                  <a:cubicBezTo>
                    <a:pt x="367" y="1269"/>
                    <a:pt x="367" y="1269"/>
                    <a:pt x="367" y="1269"/>
                  </a:cubicBezTo>
                  <a:cubicBezTo>
                    <a:pt x="161" y="1196"/>
                    <a:pt x="35" y="1026"/>
                    <a:pt x="29" y="813"/>
                  </a:cubicBezTo>
                  <a:cubicBezTo>
                    <a:pt x="29" y="805"/>
                    <a:pt x="29" y="796"/>
                    <a:pt x="29" y="786"/>
                  </a:cubicBezTo>
                  <a:cubicBezTo>
                    <a:pt x="29" y="754"/>
                    <a:pt x="31" y="721"/>
                    <a:pt x="34" y="686"/>
                  </a:cubicBezTo>
                  <a:cubicBezTo>
                    <a:pt x="37" y="666"/>
                    <a:pt x="43" y="619"/>
                    <a:pt x="43" y="617"/>
                  </a:cubicBezTo>
                  <a:cubicBezTo>
                    <a:pt x="62" y="509"/>
                    <a:pt x="62" y="509"/>
                    <a:pt x="62" y="509"/>
                  </a:cubicBezTo>
                  <a:cubicBezTo>
                    <a:pt x="64" y="498"/>
                    <a:pt x="65" y="492"/>
                    <a:pt x="65" y="489"/>
                  </a:cubicBezTo>
                  <a:cubicBezTo>
                    <a:pt x="67" y="483"/>
                    <a:pt x="67" y="483"/>
                    <a:pt x="67" y="483"/>
                  </a:cubicBezTo>
                  <a:cubicBezTo>
                    <a:pt x="66" y="483"/>
                    <a:pt x="66" y="483"/>
                    <a:pt x="66" y="483"/>
                  </a:cubicBezTo>
                  <a:cubicBezTo>
                    <a:pt x="67" y="468"/>
                    <a:pt x="68" y="449"/>
                    <a:pt x="68" y="431"/>
                  </a:cubicBezTo>
                  <a:cubicBezTo>
                    <a:pt x="68" y="356"/>
                    <a:pt x="49" y="309"/>
                    <a:pt x="6" y="278"/>
                  </a:cubicBezTo>
                  <a:cubicBezTo>
                    <a:pt x="6" y="277"/>
                    <a:pt x="6" y="277"/>
                    <a:pt x="6" y="277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92" y="152"/>
                    <a:pt x="92" y="152"/>
                    <a:pt x="92" y="152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82" y="139"/>
                    <a:pt x="78" y="129"/>
                    <a:pt x="77" y="119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89" y="110"/>
                    <a:pt x="89" y="110"/>
                    <a:pt x="89" y="110"/>
                  </a:cubicBezTo>
                  <a:cubicBezTo>
                    <a:pt x="97" y="113"/>
                    <a:pt x="105" y="116"/>
                    <a:pt x="114" y="118"/>
                  </a:cubicBezTo>
                  <a:cubicBezTo>
                    <a:pt x="118" y="119"/>
                    <a:pt x="118" y="119"/>
                    <a:pt x="118" y="119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13" y="7"/>
                    <a:pt x="213" y="7"/>
                    <a:pt x="213" y="7"/>
                  </a:cubicBezTo>
                  <a:cubicBezTo>
                    <a:pt x="230" y="36"/>
                    <a:pt x="261" y="50"/>
                    <a:pt x="306" y="50"/>
                  </a:cubicBezTo>
                  <a:cubicBezTo>
                    <a:pt x="325" y="50"/>
                    <a:pt x="347" y="48"/>
                    <a:pt x="374" y="43"/>
                  </a:cubicBezTo>
                  <a:cubicBezTo>
                    <a:pt x="374" y="43"/>
                    <a:pt x="464" y="29"/>
                    <a:pt x="465" y="29"/>
                  </a:cubicBezTo>
                  <a:cubicBezTo>
                    <a:pt x="528" y="22"/>
                    <a:pt x="539" y="20"/>
                    <a:pt x="541" y="20"/>
                  </a:cubicBezTo>
                  <a:cubicBezTo>
                    <a:pt x="547" y="19"/>
                    <a:pt x="547" y="19"/>
                    <a:pt x="547" y="19"/>
                  </a:cubicBezTo>
                  <a:cubicBezTo>
                    <a:pt x="565" y="18"/>
                    <a:pt x="584" y="17"/>
                    <a:pt x="604" y="17"/>
                  </a:cubicBezTo>
                  <a:cubicBezTo>
                    <a:pt x="643" y="17"/>
                    <a:pt x="686" y="20"/>
                    <a:pt x="731" y="27"/>
                  </a:cubicBezTo>
                  <a:cubicBezTo>
                    <a:pt x="731" y="27"/>
                    <a:pt x="795" y="36"/>
                    <a:pt x="795" y="36"/>
                  </a:cubicBezTo>
                  <a:cubicBezTo>
                    <a:pt x="875" y="49"/>
                    <a:pt x="875" y="49"/>
                    <a:pt x="875" y="49"/>
                  </a:cubicBezTo>
                  <a:cubicBezTo>
                    <a:pt x="886" y="51"/>
                    <a:pt x="900" y="52"/>
                    <a:pt x="913" y="52"/>
                  </a:cubicBezTo>
                  <a:cubicBezTo>
                    <a:pt x="949" y="52"/>
                    <a:pt x="974" y="44"/>
                    <a:pt x="992" y="27"/>
                  </a:cubicBezTo>
                  <a:cubicBezTo>
                    <a:pt x="995" y="23"/>
                    <a:pt x="999" y="19"/>
                    <a:pt x="1002" y="15"/>
                  </a:cubicBezTo>
                  <a:cubicBezTo>
                    <a:pt x="1011" y="4"/>
                    <a:pt x="1011" y="4"/>
                    <a:pt x="1011" y="4"/>
                  </a:cubicBezTo>
                  <a:cubicBezTo>
                    <a:pt x="1095" y="115"/>
                    <a:pt x="1095" y="115"/>
                    <a:pt x="1095" y="115"/>
                  </a:cubicBezTo>
                  <a:cubicBezTo>
                    <a:pt x="1099" y="113"/>
                    <a:pt x="1099" y="113"/>
                    <a:pt x="1099" y="113"/>
                  </a:cubicBezTo>
                  <a:cubicBezTo>
                    <a:pt x="1112" y="108"/>
                    <a:pt x="1131" y="101"/>
                    <a:pt x="1155" y="92"/>
                  </a:cubicBezTo>
                  <a:cubicBezTo>
                    <a:pt x="1155" y="92"/>
                    <a:pt x="1167" y="88"/>
                    <a:pt x="1171" y="87"/>
                  </a:cubicBezTo>
                  <a:cubicBezTo>
                    <a:pt x="1202" y="75"/>
                    <a:pt x="1227" y="68"/>
                    <a:pt x="1248" y="63"/>
                  </a:cubicBezTo>
                  <a:cubicBezTo>
                    <a:pt x="1264" y="60"/>
                    <a:pt x="1264" y="60"/>
                    <a:pt x="1264" y="60"/>
                  </a:cubicBezTo>
                  <a:cubicBezTo>
                    <a:pt x="1257" y="75"/>
                    <a:pt x="1257" y="75"/>
                    <a:pt x="1257" y="75"/>
                  </a:cubicBezTo>
                  <a:cubicBezTo>
                    <a:pt x="1252" y="88"/>
                    <a:pt x="1247" y="98"/>
                    <a:pt x="1241" y="106"/>
                  </a:cubicBezTo>
                  <a:cubicBezTo>
                    <a:pt x="1231" y="122"/>
                    <a:pt x="1231" y="122"/>
                    <a:pt x="1231" y="122"/>
                  </a:cubicBezTo>
                  <a:cubicBezTo>
                    <a:pt x="1248" y="115"/>
                    <a:pt x="1248" y="115"/>
                    <a:pt x="1248" y="115"/>
                  </a:cubicBezTo>
                  <a:cubicBezTo>
                    <a:pt x="1249" y="115"/>
                    <a:pt x="1261" y="110"/>
                    <a:pt x="1271" y="106"/>
                  </a:cubicBezTo>
                  <a:cubicBezTo>
                    <a:pt x="1260" y="126"/>
                    <a:pt x="1260" y="126"/>
                    <a:pt x="1260" y="126"/>
                  </a:cubicBezTo>
                  <a:cubicBezTo>
                    <a:pt x="1254" y="137"/>
                    <a:pt x="1232" y="172"/>
                    <a:pt x="1212" y="187"/>
                  </a:cubicBezTo>
                  <a:cubicBezTo>
                    <a:pt x="1207" y="191"/>
                    <a:pt x="1207" y="191"/>
                    <a:pt x="1207" y="191"/>
                  </a:cubicBezTo>
                  <a:cubicBezTo>
                    <a:pt x="1210" y="195"/>
                    <a:pt x="1210" y="195"/>
                    <a:pt x="1210" y="195"/>
                  </a:cubicBezTo>
                  <a:cubicBezTo>
                    <a:pt x="1210" y="195"/>
                    <a:pt x="1211" y="196"/>
                    <a:pt x="1211" y="196"/>
                  </a:cubicBezTo>
                  <a:cubicBezTo>
                    <a:pt x="1213" y="199"/>
                    <a:pt x="1214" y="205"/>
                    <a:pt x="1214" y="210"/>
                  </a:cubicBezTo>
                  <a:cubicBezTo>
                    <a:pt x="1214" y="216"/>
                    <a:pt x="1213" y="221"/>
                    <a:pt x="1211" y="225"/>
                  </a:cubicBezTo>
                  <a:cubicBezTo>
                    <a:pt x="1209" y="230"/>
                    <a:pt x="1205" y="236"/>
                    <a:pt x="1199" y="243"/>
                  </a:cubicBezTo>
                  <a:cubicBezTo>
                    <a:pt x="1195" y="247"/>
                    <a:pt x="1195" y="247"/>
                    <a:pt x="1195" y="247"/>
                  </a:cubicBezTo>
                  <a:cubicBezTo>
                    <a:pt x="1218" y="276"/>
                    <a:pt x="1218" y="276"/>
                    <a:pt x="1218" y="276"/>
                  </a:cubicBezTo>
                  <a:cubicBezTo>
                    <a:pt x="1213" y="280"/>
                    <a:pt x="1213" y="280"/>
                    <a:pt x="1213" y="280"/>
                  </a:cubicBezTo>
                  <a:cubicBezTo>
                    <a:pt x="1170" y="312"/>
                    <a:pt x="1149" y="363"/>
                    <a:pt x="1149" y="434"/>
                  </a:cubicBezTo>
                  <a:cubicBezTo>
                    <a:pt x="1149" y="436"/>
                    <a:pt x="1149" y="436"/>
                    <a:pt x="1149" y="436"/>
                  </a:cubicBezTo>
                  <a:cubicBezTo>
                    <a:pt x="1149" y="440"/>
                    <a:pt x="1149" y="443"/>
                    <a:pt x="1149" y="447"/>
                  </a:cubicBezTo>
                  <a:cubicBezTo>
                    <a:pt x="1149" y="464"/>
                    <a:pt x="1150" y="481"/>
                    <a:pt x="1152" y="500"/>
                  </a:cubicBezTo>
                  <a:cubicBezTo>
                    <a:pt x="1163" y="569"/>
                    <a:pt x="1163" y="569"/>
                    <a:pt x="1163" y="569"/>
                  </a:cubicBezTo>
                  <a:cubicBezTo>
                    <a:pt x="1171" y="616"/>
                    <a:pt x="1175" y="640"/>
                    <a:pt x="1175" y="641"/>
                  </a:cubicBezTo>
                  <a:cubicBezTo>
                    <a:pt x="1177" y="661"/>
                    <a:pt x="1183" y="714"/>
                    <a:pt x="1183" y="718"/>
                  </a:cubicBezTo>
                  <a:cubicBezTo>
                    <a:pt x="1186" y="783"/>
                    <a:pt x="1186" y="789"/>
                    <a:pt x="1186" y="790"/>
                  </a:cubicBezTo>
                  <a:cubicBezTo>
                    <a:pt x="1186" y="792"/>
                    <a:pt x="1186" y="795"/>
                    <a:pt x="1186" y="798"/>
                  </a:cubicBezTo>
                  <a:cubicBezTo>
                    <a:pt x="1186" y="913"/>
                    <a:pt x="1148" y="1029"/>
                    <a:pt x="1086" y="1101"/>
                  </a:cubicBezTo>
                  <a:cubicBezTo>
                    <a:pt x="1084" y="1103"/>
                    <a:pt x="1084" y="1103"/>
                    <a:pt x="1084" y="1103"/>
                  </a:cubicBezTo>
                  <a:cubicBezTo>
                    <a:pt x="1044" y="1152"/>
                    <a:pt x="989" y="1219"/>
                    <a:pt x="838" y="1272"/>
                  </a:cubicBezTo>
                  <a:cubicBezTo>
                    <a:pt x="754" y="1303"/>
                    <a:pt x="679" y="1333"/>
                    <a:pt x="614" y="1390"/>
                  </a:cubicBezTo>
                  <a:cubicBezTo>
                    <a:pt x="614" y="1390"/>
                    <a:pt x="614" y="1390"/>
                    <a:pt x="614" y="1390"/>
                  </a:cubicBezTo>
                  <a:cubicBezTo>
                    <a:pt x="611" y="1393"/>
                    <a:pt x="611" y="1393"/>
                    <a:pt x="611" y="1393"/>
                  </a:cubicBezTo>
                  <a:cubicBezTo>
                    <a:pt x="609" y="1395"/>
                    <a:pt x="609" y="1395"/>
                    <a:pt x="609" y="1395"/>
                  </a:cubicBezTo>
                  <a:cubicBezTo>
                    <a:pt x="605" y="1401"/>
                    <a:pt x="605" y="1401"/>
                    <a:pt x="605" y="1401"/>
                  </a:cubicBezTo>
                  <a:lnTo>
                    <a:pt x="601" y="13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C02F7EEB-ADE5-4029-80D9-A91CE3F395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29" y="1389"/>
              <a:ext cx="874" cy="964"/>
            </a:xfrm>
            <a:custGeom>
              <a:avLst/>
              <a:gdLst>
                <a:gd name="T0" fmla="*/ 749 w 1290"/>
                <a:gd name="T1" fmla="*/ 675 h 1419"/>
                <a:gd name="T2" fmla="*/ 440 w 1290"/>
                <a:gd name="T3" fmla="*/ 333 h 1419"/>
                <a:gd name="T4" fmla="*/ 318 w 1290"/>
                <a:gd name="T5" fmla="*/ 282 h 1419"/>
                <a:gd name="T6" fmla="*/ 512 w 1290"/>
                <a:gd name="T7" fmla="*/ 271 h 1419"/>
                <a:gd name="T8" fmla="*/ 861 w 1290"/>
                <a:gd name="T9" fmla="*/ 775 h 1419"/>
                <a:gd name="T10" fmla="*/ 645 w 1290"/>
                <a:gd name="T11" fmla="*/ 693 h 1419"/>
                <a:gd name="T12" fmla="*/ 543 w 1290"/>
                <a:gd name="T13" fmla="*/ 673 h 1419"/>
                <a:gd name="T14" fmla="*/ 935 w 1290"/>
                <a:gd name="T15" fmla="*/ 783 h 1419"/>
                <a:gd name="T16" fmla="*/ 652 w 1290"/>
                <a:gd name="T17" fmla="*/ 507 h 1419"/>
                <a:gd name="T18" fmla="*/ 557 w 1290"/>
                <a:gd name="T19" fmla="*/ 529 h 1419"/>
                <a:gd name="T20" fmla="*/ 692 w 1290"/>
                <a:gd name="T21" fmla="*/ 506 h 1419"/>
                <a:gd name="T22" fmla="*/ 356 w 1290"/>
                <a:gd name="T23" fmla="*/ 342 h 1419"/>
                <a:gd name="T24" fmla="*/ 1004 w 1290"/>
                <a:gd name="T25" fmla="*/ 332 h 1419"/>
                <a:gd name="T26" fmla="*/ 1016 w 1290"/>
                <a:gd name="T27" fmla="*/ 287 h 1419"/>
                <a:gd name="T28" fmla="*/ 350 w 1290"/>
                <a:gd name="T29" fmla="*/ 337 h 1419"/>
                <a:gd name="T30" fmla="*/ 675 w 1290"/>
                <a:gd name="T31" fmla="*/ 254 h 1419"/>
                <a:gd name="T32" fmla="*/ 270 w 1290"/>
                <a:gd name="T33" fmla="*/ 239 h 1419"/>
                <a:gd name="T34" fmla="*/ 691 w 1290"/>
                <a:gd name="T35" fmla="*/ 229 h 1419"/>
                <a:gd name="T36" fmla="*/ 626 w 1290"/>
                <a:gd name="T37" fmla="*/ 248 h 1419"/>
                <a:gd name="T38" fmla="*/ 641 w 1290"/>
                <a:gd name="T39" fmla="*/ 229 h 1419"/>
                <a:gd name="T40" fmla="*/ 1076 w 1290"/>
                <a:gd name="T41" fmla="*/ 236 h 1419"/>
                <a:gd name="T42" fmla="*/ 600 w 1290"/>
                <a:gd name="T43" fmla="*/ 199 h 1419"/>
                <a:gd name="T44" fmla="*/ 953 w 1290"/>
                <a:gd name="T45" fmla="*/ 204 h 1419"/>
                <a:gd name="T46" fmla="*/ 572 w 1290"/>
                <a:gd name="T47" fmla="*/ 194 h 1419"/>
                <a:gd name="T48" fmla="*/ 1198 w 1290"/>
                <a:gd name="T49" fmla="*/ 148 h 1419"/>
                <a:gd name="T50" fmla="*/ 808 w 1290"/>
                <a:gd name="T51" fmla="*/ 336 h 1419"/>
                <a:gd name="T52" fmla="*/ 839 w 1290"/>
                <a:gd name="T53" fmla="*/ 188 h 1419"/>
                <a:gd name="T54" fmla="*/ 1180 w 1290"/>
                <a:gd name="T55" fmla="*/ 797 h 1419"/>
                <a:gd name="T56" fmla="*/ 26 w 1290"/>
                <a:gd name="T57" fmla="*/ 281 h 1419"/>
                <a:gd name="T58" fmla="*/ 91 w 1290"/>
                <a:gd name="T59" fmla="*/ 731 h 1419"/>
                <a:gd name="T60" fmla="*/ 1149 w 1290"/>
                <a:gd name="T61" fmla="*/ 324 h 1419"/>
                <a:gd name="T62" fmla="*/ 671 w 1290"/>
                <a:gd name="T63" fmla="*/ 473 h 1419"/>
                <a:gd name="T64" fmla="*/ 584 w 1290"/>
                <a:gd name="T65" fmla="*/ 402 h 1419"/>
                <a:gd name="T66" fmla="*/ 802 w 1290"/>
                <a:gd name="T67" fmla="*/ 969 h 1419"/>
                <a:gd name="T68" fmla="*/ 945 w 1290"/>
                <a:gd name="T69" fmla="*/ 1033 h 1419"/>
                <a:gd name="T70" fmla="*/ 781 w 1290"/>
                <a:gd name="T71" fmla="*/ 1037 h 1419"/>
                <a:gd name="T72" fmla="*/ 581 w 1290"/>
                <a:gd name="T73" fmla="*/ 714 h 1419"/>
                <a:gd name="T74" fmla="*/ 798 w 1290"/>
                <a:gd name="T75" fmla="*/ 868 h 1419"/>
                <a:gd name="T76" fmla="*/ 943 w 1290"/>
                <a:gd name="T77" fmla="*/ 892 h 1419"/>
                <a:gd name="T78" fmla="*/ 576 w 1290"/>
                <a:gd name="T79" fmla="*/ 320 h 1419"/>
                <a:gd name="T80" fmla="*/ 563 w 1290"/>
                <a:gd name="T81" fmla="*/ 262 h 1419"/>
                <a:gd name="T82" fmla="*/ 636 w 1290"/>
                <a:gd name="T83" fmla="*/ 271 h 1419"/>
                <a:gd name="T84" fmla="*/ 708 w 1290"/>
                <a:gd name="T85" fmla="*/ 1000 h 1419"/>
                <a:gd name="T86" fmla="*/ 519 w 1290"/>
                <a:gd name="T87" fmla="*/ 720 h 1419"/>
                <a:gd name="T88" fmla="*/ 480 w 1290"/>
                <a:gd name="T89" fmla="*/ 486 h 1419"/>
                <a:gd name="T90" fmla="*/ 840 w 1290"/>
                <a:gd name="T91" fmla="*/ 494 h 1419"/>
                <a:gd name="T92" fmla="*/ 687 w 1290"/>
                <a:gd name="T93" fmla="*/ 474 h 1419"/>
                <a:gd name="T94" fmla="*/ 958 w 1290"/>
                <a:gd name="T95" fmla="*/ 412 h 1419"/>
                <a:gd name="T96" fmla="*/ 1084 w 1290"/>
                <a:gd name="T97" fmla="*/ 383 h 1419"/>
                <a:gd name="T98" fmla="*/ 554 w 1290"/>
                <a:gd name="T99" fmla="*/ 403 h 1419"/>
                <a:gd name="T100" fmla="*/ 304 w 1290"/>
                <a:gd name="T101" fmla="*/ 381 h 1419"/>
                <a:gd name="T102" fmla="*/ 865 w 1290"/>
                <a:gd name="T103" fmla="*/ 410 h 1419"/>
                <a:gd name="T104" fmla="*/ 861 w 1290"/>
                <a:gd name="T105" fmla="*/ 378 h 1419"/>
                <a:gd name="T106" fmla="*/ 554 w 1290"/>
                <a:gd name="T107" fmla="*/ 44 h 1419"/>
                <a:gd name="T108" fmla="*/ 1047 w 1290"/>
                <a:gd name="T109" fmla="*/ 140 h 1419"/>
                <a:gd name="T110" fmla="*/ 186 w 1290"/>
                <a:gd name="T111" fmla="*/ 138 h 1419"/>
                <a:gd name="T112" fmla="*/ 1018 w 1290"/>
                <a:gd name="T113" fmla="*/ 5 h 1419"/>
                <a:gd name="T114" fmla="*/ 472 w 1290"/>
                <a:gd name="T115" fmla="*/ 34 h 1419"/>
                <a:gd name="T116" fmla="*/ 0 w 1290"/>
                <a:gd name="T117" fmla="*/ 283 h 1419"/>
                <a:gd name="T118" fmla="*/ 31 w 1290"/>
                <a:gd name="T119" fmla="*/ 824 h 1419"/>
                <a:gd name="T120" fmla="*/ 625 w 1290"/>
                <a:gd name="T121" fmla="*/ 1405 h 1419"/>
                <a:gd name="T122" fmla="*/ 1162 w 1290"/>
                <a:gd name="T123" fmla="*/ 458 h 1419"/>
                <a:gd name="T124" fmla="*/ 1290 w 1290"/>
                <a:gd name="T125" fmla="*/ 105 h 1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0" h="1419">
                  <a:moveTo>
                    <a:pt x="445" y="234"/>
                  </a:moveTo>
                  <a:cubicBezTo>
                    <a:pt x="411" y="216"/>
                    <a:pt x="362" y="217"/>
                    <a:pt x="334" y="210"/>
                  </a:cubicBezTo>
                  <a:cubicBezTo>
                    <a:pt x="306" y="203"/>
                    <a:pt x="302" y="201"/>
                    <a:pt x="302" y="201"/>
                  </a:cubicBezTo>
                  <a:cubicBezTo>
                    <a:pt x="313" y="203"/>
                    <a:pt x="323" y="206"/>
                    <a:pt x="335" y="208"/>
                  </a:cubicBezTo>
                  <a:cubicBezTo>
                    <a:pt x="373" y="212"/>
                    <a:pt x="414" y="214"/>
                    <a:pt x="445" y="228"/>
                  </a:cubicBezTo>
                  <a:cubicBezTo>
                    <a:pt x="463" y="235"/>
                    <a:pt x="473" y="253"/>
                    <a:pt x="477" y="272"/>
                  </a:cubicBezTo>
                  <a:cubicBezTo>
                    <a:pt x="470" y="257"/>
                    <a:pt x="459" y="242"/>
                    <a:pt x="445" y="234"/>
                  </a:cubicBezTo>
                  <a:moveTo>
                    <a:pt x="752" y="668"/>
                  </a:moveTo>
                  <a:cubicBezTo>
                    <a:pt x="781" y="704"/>
                    <a:pt x="783" y="704"/>
                    <a:pt x="807" y="728"/>
                  </a:cubicBezTo>
                  <a:cubicBezTo>
                    <a:pt x="794" y="722"/>
                    <a:pt x="765" y="695"/>
                    <a:pt x="749" y="675"/>
                  </a:cubicBezTo>
                  <a:cubicBezTo>
                    <a:pt x="725" y="645"/>
                    <a:pt x="714" y="619"/>
                    <a:pt x="710" y="591"/>
                  </a:cubicBezTo>
                  <a:cubicBezTo>
                    <a:pt x="710" y="591"/>
                    <a:pt x="724" y="632"/>
                    <a:pt x="752" y="668"/>
                  </a:cubicBezTo>
                  <a:moveTo>
                    <a:pt x="562" y="345"/>
                  </a:moveTo>
                  <a:cubicBezTo>
                    <a:pt x="539" y="342"/>
                    <a:pt x="519" y="352"/>
                    <a:pt x="501" y="375"/>
                  </a:cubicBezTo>
                  <a:cubicBezTo>
                    <a:pt x="478" y="382"/>
                    <a:pt x="464" y="391"/>
                    <a:pt x="447" y="409"/>
                  </a:cubicBezTo>
                  <a:cubicBezTo>
                    <a:pt x="434" y="405"/>
                    <a:pt x="419" y="397"/>
                    <a:pt x="415" y="394"/>
                  </a:cubicBezTo>
                  <a:cubicBezTo>
                    <a:pt x="418" y="387"/>
                    <a:pt x="422" y="382"/>
                    <a:pt x="429" y="379"/>
                  </a:cubicBezTo>
                  <a:cubicBezTo>
                    <a:pt x="423" y="376"/>
                    <a:pt x="413" y="371"/>
                    <a:pt x="415" y="364"/>
                  </a:cubicBezTo>
                  <a:cubicBezTo>
                    <a:pt x="418" y="352"/>
                    <a:pt x="434" y="359"/>
                    <a:pt x="452" y="352"/>
                  </a:cubicBezTo>
                  <a:cubicBezTo>
                    <a:pt x="445" y="348"/>
                    <a:pt x="436" y="343"/>
                    <a:pt x="440" y="333"/>
                  </a:cubicBezTo>
                  <a:cubicBezTo>
                    <a:pt x="443" y="323"/>
                    <a:pt x="459" y="324"/>
                    <a:pt x="471" y="327"/>
                  </a:cubicBezTo>
                  <a:cubicBezTo>
                    <a:pt x="464" y="321"/>
                    <a:pt x="463" y="309"/>
                    <a:pt x="470" y="304"/>
                  </a:cubicBezTo>
                  <a:cubicBezTo>
                    <a:pt x="478" y="300"/>
                    <a:pt x="494" y="301"/>
                    <a:pt x="494" y="301"/>
                  </a:cubicBezTo>
                  <a:cubicBezTo>
                    <a:pt x="494" y="293"/>
                    <a:pt x="501" y="287"/>
                    <a:pt x="505" y="280"/>
                  </a:cubicBezTo>
                  <a:cubicBezTo>
                    <a:pt x="498" y="282"/>
                    <a:pt x="493" y="291"/>
                    <a:pt x="491" y="297"/>
                  </a:cubicBezTo>
                  <a:cubicBezTo>
                    <a:pt x="468" y="295"/>
                    <a:pt x="457" y="306"/>
                    <a:pt x="463" y="321"/>
                  </a:cubicBezTo>
                  <a:cubicBezTo>
                    <a:pt x="452" y="318"/>
                    <a:pt x="440" y="320"/>
                    <a:pt x="436" y="330"/>
                  </a:cubicBezTo>
                  <a:cubicBezTo>
                    <a:pt x="408" y="313"/>
                    <a:pt x="365" y="301"/>
                    <a:pt x="335" y="299"/>
                  </a:cubicBezTo>
                  <a:cubicBezTo>
                    <a:pt x="331" y="299"/>
                    <a:pt x="329" y="299"/>
                    <a:pt x="325" y="298"/>
                  </a:cubicBezTo>
                  <a:cubicBezTo>
                    <a:pt x="322" y="295"/>
                    <a:pt x="319" y="286"/>
                    <a:pt x="318" y="282"/>
                  </a:cubicBezTo>
                  <a:cubicBezTo>
                    <a:pt x="314" y="269"/>
                    <a:pt x="308" y="251"/>
                    <a:pt x="295" y="245"/>
                  </a:cubicBezTo>
                  <a:cubicBezTo>
                    <a:pt x="323" y="249"/>
                    <a:pt x="397" y="263"/>
                    <a:pt x="443" y="282"/>
                  </a:cubicBezTo>
                  <a:cubicBezTo>
                    <a:pt x="409" y="257"/>
                    <a:pt x="317" y="245"/>
                    <a:pt x="261" y="231"/>
                  </a:cubicBezTo>
                  <a:cubicBezTo>
                    <a:pt x="219" y="222"/>
                    <a:pt x="162" y="204"/>
                    <a:pt x="126" y="179"/>
                  </a:cubicBezTo>
                  <a:cubicBezTo>
                    <a:pt x="106" y="164"/>
                    <a:pt x="95" y="148"/>
                    <a:pt x="93" y="129"/>
                  </a:cubicBezTo>
                  <a:cubicBezTo>
                    <a:pt x="118" y="138"/>
                    <a:pt x="140" y="143"/>
                    <a:pt x="169" y="149"/>
                  </a:cubicBezTo>
                  <a:cubicBezTo>
                    <a:pt x="189" y="153"/>
                    <a:pt x="205" y="156"/>
                    <a:pt x="233" y="162"/>
                  </a:cubicBezTo>
                  <a:cubicBezTo>
                    <a:pt x="260" y="167"/>
                    <a:pt x="298" y="179"/>
                    <a:pt x="298" y="179"/>
                  </a:cubicBezTo>
                  <a:cubicBezTo>
                    <a:pt x="358" y="196"/>
                    <a:pt x="425" y="185"/>
                    <a:pt x="483" y="205"/>
                  </a:cubicBezTo>
                  <a:cubicBezTo>
                    <a:pt x="509" y="215"/>
                    <a:pt x="508" y="247"/>
                    <a:pt x="512" y="271"/>
                  </a:cubicBezTo>
                  <a:cubicBezTo>
                    <a:pt x="518" y="277"/>
                    <a:pt x="518" y="277"/>
                    <a:pt x="518" y="277"/>
                  </a:cubicBezTo>
                  <a:cubicBezTo>
                    <a:pt x="518" y="311"/>
                    <a:pt x="535" y="325"/>
                    <a:pt x="562" y="345"/>
                  </a:cubicBezTo>
                  <a:moveTo>
                    <a:pt x="774" y="670"/>
                  </a:moveTo>
                  <a:cubicBezTo>
                    <a:pt x="803" y="705"/>
                    <a:pt x="830" y="724"/>
                    <a:pt x="836" y="728"/>
                  </a:cubicBezTo>
                  <a:cubicBezTo>
                    <a:pt x="836" y="728"/>
                    <a:pt x="796" y="691"/>
                    <a:pt x="788" y="676"/>
                  </a:cubicBezTo>
                  <a:cubicBezTo>
                    <a:pt x="855" y="728"/>
                    <a:pt x="908" y="749"/>
                    <a:pt x="933" y="767"/>
                  </a:cubicBezTo>
                  <a:cubicBezTo>
                    <a:pt x="923" y="765"/>
                    <a:pt x="912" y="764"/>
                    <a:pt x="906" y="771"/>
                  </a:cubicBezTo>
                  <a:cubicBezTo>
                    <a:pt x="901" y="779"/>
                    <a:pt x="905" y="791"/>
                    <a:pt x="901" y="802"/>
                  </a:cubicBezTo>
                  <a:cubicBezTo>
                    <a:pt x="899" y="810"/>
                    <a:pt x="894" y="811"/>
                    <a:pt x="891" y="811"/>
                  </a:cubicBezTo>
                  <a:cubicBezTo>
                    <a:pt x="886" y="780"/>
                    <a:pt x="861" y="775"/>
                    <a:pt x="861" y="775"/>
                  </a:cubicBezTo>
                  <a:cubicBezTo>
                    <a:pt x="867" y="782"/>
                    <a:pt x="875" y="790"/>
                    <a:pt x="877" y="801"/>
                  </a:cubicBezTo>
                  <a:cubicBezTo>
                    <a:pt x="853" y="797"/>
                    <a:pt x="809" y="770"/>
                    <a:pt x="809" y="769"/>
                  </a:cubicBezTo>
                  <a:cubicBezTo>
                    <a:pt x="786" y="771"/>
                    <a:pt x="758" y="768"/>
                    <a:pt x="743" y="758"/>
                  </a:cubicBezTo>
                  <a:cubicBezTo>
                    <a:pt x="726" y="747"/>
                    <a:pt x="761" y="745"/>
                    <a:pt x="747" y="734"/>
                  </a:cubicBezTo>
                  <a:cubicBezTo>
                    <a:pt x="740" y="729"/>
                    <a:pt x="733" y="734"/>
                    <a:pt x="728" y="726"/>
                  </a:cubicBezTo>
                  <a:cubicBezTo>
                    <a:pt x="724" y="721"/>
                    <a:pt x="737" y="709"/>
                    <a:pt x="732" y="698"/>
                  </a:cubicBezTo>
                  <a:cubicBezTo>
                    <a:pt x="728" y="690"/>
                    <a:pt x="721" y="691"/>
                    <a:pt x="715" y="696"/>
                  </a:cubicBezTo>
                  <a:cubicBezTo>
                    <a:pt x="709" y="702"/>
                    <a:pt x="705" y="725"/>
                    <a:pt x="687" y="721"/>
                  </a:cubicBezTo>
                  <a:cubicBezTo>
                    <a:pt x="677" y="718"/>
                    <a:pt x="680" y="700"/>
                    <a:pt x="669" y="692"/>
                  </a:cubicBezTo>
                  <a:cubicBezTo>
                    <a:pt x="661" y="686"/>
                    <a:pt x="651" y="686"/>
                    <a:pt x="645" y="693"/>
                  </a:cubicBezTo>
                  <a:cubicBezTo>
                    <a:pt x="637" y="700"/>
                    <a:pt x="639" y="711"/>
                    <a:pt x="639" y="711"/>
                  </a:cubicBezTo>
                  <a:cubicBezTo>
                    <a:pt x="618" y="669"/>
                    <a:pt x="638" y="578"/>
                    <a:pt x="638" y="578"/>
                  </a:cubicBezTo>
                  <a:cubicBezTo>
                    <a:pt x="616" y="637"/>
                    <a:pt x="616" y="688"/>
                    <a:pt x="633" y="719"/>
                  </a:cubicBezTo>
                  <a:cubicBezTo>
                    <a:pt x="628" y="716"/>
                    <a:pt x="619" y="707"/>
                    <a:pt x="616" y="702"/>
                  </a:cubicBezTo>
                  <a:cubicBezTo>
                    <a:pt x="612" y="691"/>
                    <a:pt x="605" y="676"/>
                    <a:pt x="606" y="661"/>
                  </a:cubicBezTo>
                  <a:cubicBezTo>
                    <a:pt x="593" y="684"/>
                    <a:pt x="619" y="727"/>
                    <a:pt x="609" y="727"/>
                  </a:cubicBezTo>
                  <a:cubicBezTo>
                    <a:pt x="600" y="727"/>
                    <a:pt x="600" y="710"/>
                    <a:pt x="589" y="705"/>
                  </a:cubicBezTo>
                  <a:cubicBezTo>
                    <a:pt x="578" y="699"/>
                    <a:pt x="574" y="709"/>
                    <a:pt x="570" y="705"/>
                  </a:cubicBezTo>
                  <a:cubicBezTo>
                    <a:pt x="565" y="701"/>
                    <a:pt x="588" y="684"/>
                    <a:pt x="568" y="672"/>
                  </a:cubicBezTo>
                  <a:cubicBezTo>
                    <a:pt x="557" y="666"/>
                    <a:pt x="552" y="678"/>
                    <a:pt x="543" y="673"/>
                  </a:cubicBezTo>
                  <a:cubicBezTo>
                    <a:pt x="534" y="668"/>
                    <a:pt x="522" y="670"/>
                    <a:pt x="522" y="670"/>
                  </a:cubicBezTo>
                  <a:cubicBezTo>
                    <a:pt x="518" y="649"/>
                    <a:pt x="544" y="556"/>
                    <a:pt x="544" y="556"/>
                  </a:cubicBezTo>
                  <a:cubicBezTo>
                    <a:pt x="560" y="564"/>
                    <a:pt x="582" y="551"/>
                    <a:pt x="582" y="551"/>
                  </a:cubicBezTo>
                  <a:cubicBezTo>
                    <a:pt x="593" y="573"/>
                    <a:pt x="617" y="555"/>
                    <a:pt x="627" y="547"/>
                  </a:cubicBezTo>
                  <a:cubicBezTo>
                    <a:pt x="635" y="540"/>
                    <a:pt x="637" y="535"/>
                    <a:pt x="646" y="531"/>
                  </a:cubicBezTo>
                  <a:cubicBezTo>
                    <a:pt x="656" y="526"/>
                    <a:pt x="667" y="533"/>
                    <a:pt x="677" y="528"/>
                  </a:cubicBezTo>
                  <a:cubicBezTo>
                    <a:pt x="688" y="524"/>
                    <a:pt x="691" y="517"/>
                    <a:pt x="691" y="517"/>
                  </a:cubicBezTo>
                  <a:cubicBezTo>
                    <a:pt x="704" y="529"/>
                    <a:pt x="721" y="574"/>
                    <a:pt x="728" y="589"/>
                  </a:cubicBezTo>
                  <a:cubicBezTo>
                    <a:pt x="751" y="640"/>
                    <a:pt x="774" y="670"/>
                    <a:pt x="774" y="670"/>
                  </a:cubicBezTo>
                  <a:moveTo>
                    <a:pt x="935" y="783"/>
                  </a:moveTo>
                  <a:cubicBezTo>
                    <a:pt x="937" y="794"/>
                    <a:pt x="923" y="801"/>
                    <a:pt x="913" y="802"/>
                  </a:cubicBezTo>
                  <a:cubicBezTo>
                    <a:pt x="910" y="803"/>
                    <a:pt x="910" y="803"/>
                    <a:pt x="910" y="803"/>
                  </a:cubicBezTo>
                  <a:cubicBezTo>
                    <a:pt x="910" y="793"/>
                    <a:pt x="908" y="774"/>
                    <a:pt x="918" y="772"/>
                  </a:cubicBezTo>
                  <a:cubicBezTo>
                    <a:pt x="929" y="770"/>
                    <a:pt x="933" y="775"/>
                    <a:pt x="935" y="783"/>
                  </a:cubicBezTo>
                  <a:moveTo>
                    <a:pt x="692" y="506"/>
                  </a:moveTo>
                  <a:cubicBezTo>
                    <a:pt x="686" y="507"/>
                    <a:pt x="690" y="510"/>
                    <a:pt x="676" y="520"/>
                  </a:cubicBezTo>
                  <a:cubicBezTo>
                    <a:pt x="673" y="522"/>
                    <a:pt x="663" y="524"/>
                    <a:pt x="655" y="523"/>
                  </a:cubicBezTo>
                  <a:cubicBezTo>
                    <a:pt x="657" y="519"/>
                    <a:pt x="661" y="515"/>
                    <a:pt x="656" y="505"/>
                  </a:cubicBezTo>
                  <a:cubicBezTo>
                    <a:pt x="651" y="495"/>
                    <a:pt x="643" y="492"/>
                    <a:pt x="639" y="492"/>
                  </a:cubicBezTo>
                  <a:cubicBezTo>
                    <a:pt x="645" y="496"/>
                    <a:pt x="649" y="501"/>
                    <a:pt x="652" y="507"/>
                  </a:cubicBezTo>
                  <a:cubicBezTo>
                    <a:pt x="654" y="512"/>
                    <a:pt x="653" y="518"/>
                    <a:pt x="648" y="522"/>
                  </a:cubicBezTo>
                  <a:cubicBezTo>
                    <a:pt x="644" y="523"/>
                    <a:pt x="638" y="526"/>
                    <a:pt x="635" y="530"/>
                  </a:cubicBezTo>
                  <a:cubicBezTo>
                    <a:pt x="638" y="517"/>
                    <a:pt x="627" y="498"/>
                    <a:pt x="617" y="495"/>
                  </a:cubicBezTo>
                  <a:cubicBezTo>
                    <a:pt x="626" y="507"/>
                    <a:pt x="633" y="514"/>
                    <a:pt x="628" y="534"/>
                  </a:cubicBezTo>
                  <a:cubicBezTo>
                    <a:pt x="625" y="540"/>
                    <a:pt x="599" y="558"/>
                    <a:pt x="592" y="552"/>
                  </a:cubicBezTo>
                  <a:cubicBezTo>
                    <a:pt x="579" y="541"/>
                    <a:pt x="589" y="532"/>
                    <a:pt x="585" y="519"/>
                  </a:cubicBezTo>
                  <a:cubicBezTo>
                    <a:pt x="583" y="517"/>
                    <a:pt x="583" y="514"/>
                    <a:pt x="581" y="515"/>
                  </a:cubicBezTo>
                  <a:cubicBezTo>
                    <a:pt x="584" y="527"/>
                    <a:pt x="579" y="532"/>
                    <a:pt x="580" y="545"/>
                  </a:cubicBezTo>
                  <a:cubicBezTo>
                    <a:pt x="571" y="548"/>
                    <a:pt x="567" y="549"/>
                    <a:pt x="561" y="548"/>
                  </a:cubicBezTo>
                  <a:cubicBezTo>
                    <a:pt x="558" y="545"/>
                    <a:pt x="555" y="539"/>
                    <a:pt x="557" y="529"/>
                  </a:cubicBezTo>
                  <a:cubicBezTo>
                    <a:pt x="559" y="520"/>
                    <a:pt x="567" y="508"/>
                    <a:pt x="574" y="498"/>
                  </a:cubicBezTo>
                  <a:cubicBezTo>
                    <a:pt x="574" y="498"/>
                    <a:pt x="570" y="500"/>
                    <a:pt x="567" y="503"/>
                  </a:cubicBezTo>
                  <a:cubicBezTo>
                    <a:pt x="555" y="514"/>
                    <a:pt x="550" y="527"/>
                    <a:pt x="550" y="537"/>
                  </a:cubicBezTo>
                  <a:cubicBezTo>
                    <a:pt x="551" y="541"/>
                    <a:pt x="551" y="545"/>
                    <a:pt x="555" y="548"/>
                  </a:cubicBezTo>
                  <a:cubicBezTo>
                    <a:pt x="552" y="548"/>
                    <a:pt x="540" y="548"/>
                    <a:pt x="537" y="541"/>
                  </a:cubicBezTo>
                  <a:cubicBezTo>
                    <a:pt x="530" y="527"/>
                    <a:pt x="540" y="514"/>
                    <a:pt x="547" y="505"/>
                  </a:cubicBezTo>
                  <a:cubicBezTo>
                    <a:pt x="554" y="497"/>
                    <a:pt x="564" y="492"/>
                    <a:pt x="564" y="492"/>
                  </a:cubicBezTo>
                  <a:cubicBezTo>
                    <a:pt x="579" y="485"/>
                    <a:pt x="602" y="488"/>
                    <a:pt x="618" y="485"/>
                  </a:cubicBezTo>
                  <a:cubicBezTo>
                    <a:pt x="634" y="483"/>
                    <a:pt x="647" y="486"/>
                    <a:pt x="661" y="490"/>
                  </a:cubicBezTo>
                  <a:cubicBezTo>
                    <a:pt x="674" y="494"/>
                    <a:pt x="682" y="499"/>
                    <a:pt x="692" y="506"/>
                  </a:cubicBezTo>
                  <a:moveTo>
                    <a:pt x="416" y="356"/>
                  </a:moveTo>
                  <a:cubicBezTo>
                    <a:pt x="408" y="360"/>
                    <a:pt x="410" y="366"/>
                    <a:pt x="411" y="370"/>
                  </a:cubicBezTo>
                  <a:cubicBezTo>
                    <a:pt x="414" y="376"/>
                    <a:pt x="420" y="379"/>
                    <a:pt x="420" y="379"/>
                  </a:cubicBezTo>
                  <a:cubicBezTo>
                    <a:pt x="417" y="381"/>
                    <a:pt x="412" y="386"/>
                    <a:pt x="409" y="391"/>
                  </a:cubicBezTo>
                  <a:cubicBezTo>
                    <a:pt x="401" y="386"/>
                    <a:pt x="389" y="380"/>
                    <a:pt x="379" y="376"/>
                  </a:cubicBezTo>
                  <a:cubicBezTo>
                    <a:pt x="360" y="365"/>
                    <a:pt x="341" y="358"/>
                    <a:pt x="321" y="360"/>
                  </a:cubicBezTo>
                  <a:cubicBezTo>
                    <a:pt x="316" y="360"/>
                    <a:pt x="303" y="365"/>
                    <a:pt x="299" y="366"/>
                  </a:cubicBezTo>
                  <a:cubicBezTo>
                    <a:pt x="285" y="364"/>
                    <a:pt x="265" y="352"/>
                    <a:pt x="260" y="346"/>
                  </a:cubicBezTo>
                  <a:cubicBezTo>
                    <a:pt x="284" y="349"/>
                    <a:pt x="301" y="348"/>
                    <a:pt x="315" y="348"/>
                  </a:cubicBezTo>
                  <a:cubicBezTo>
                    <a:pt x="340" y="346"/>
                    <a:pt x="356" y="342"/>
                    <a:pt x="356" y="342"/>
                  </a:cubicBezTo>
                  <a:cubicBezTo>
                    <a:pt x="376" y="350"/>
                    <a:pt x="391" y="356"/>
                    <a:pt x="416" y="356"/>
                  </a:cubicBezTo>
                  <a:moveTo>
                    <a:pt x="1138" y="317"/>
                  </a:moveTo>
                  <a:cubicBezTo>
                    <a:pt x="1120" y="376"/>
                    <a:pt x="1068" y="368"/>
                    <a:pt x="1049" y="357"/>
                  </a:cubicBezTo>
                  <a:cubicBezTo>
                    <a:pt x="1068" y="351"/>
                    <a:pt x="1076" y="334"/>
                    <a:pt x="1076" y="334"/>
                  </a:cubicBezTo>
                  <a:cubicBezTo>
                    <a:pt x="1102" y="337"/>
                    <a:pt x="1120" y="332"/>
                    <a:pt x="1138" y="317"/>
                  </a:cubicBezTo>
                  <a:moveTo>
                    <a:pt x="1069" y="333"/>
                  </a:moveTo>
                  <a:cubicBezTo>
                    <a:pt x="1068" y="340"/>
                    <a:pt x="1053" y="351"/>
                    <a:pt x="1038" y="354"/>
                  </a:cubicBezTo>
                  <a:cubicBezTo>
                    <a:pt x="1038" y="354"/>
                    <a:pt x="1036" y="342"/>
                    <a:pt x="1020" y="343"/>
                  </a:cubicBezTo>
                  <a:cubicBezTo>
                    <a:pt x="1011" y="344"/>
                    <a:pt x="1011" y="345"/>
                    <a:pt x="1005" y="347"/>
                  </a:cubicBezTo>
                  <a:cubicBezTo>
                    <a:pt x="1007" y="343"/>
                    <a:pt x="1007" y="337"/>
                    <a:pt x="1004" y="332"/>
                  </a:cubicBezTo>
                  <a:cubicBezTo>
                    <a:pt x="1003" y="331"/>
                    <a:pt x="1002" y="330"/>
                    <a:pt x="1000" y="330"/>
                  </a:cubicBezTo>
                  <a:cubicBezTo>
                    <a:pt x="996" y="330"/>
                    <a:pt x="991" y="331"/>
                    <a:pt x="986" y="334"/>
                  </a:cubicBezTo>
                  <a:cubicBezTo>
                    <a:pt x="981" y="338"/>
                    <a:pt x="975" y="337"/>
                    <a:pt x="971" y="339"/>
                  </a:cubicBezTo>
                  <a:cubicBezTo>
                    <a:pt x="963" y="341"/>
                    <a:pt x="958" y="346"/>
                    <a:pt x="952" y="355"/>
                  </a:cubicBezTo>
                  <a:cubicBezTo>
                    <a:pt x="951" y="356"/>
                    <a:pt x="948" y="355"/>
                    <a:pt x="945" y="355"/>
                  </a:cubicBezTo>
                  <a:cubicBezTo>
                    <a:pt x="941" y="354"/>
                    <a:pt x="880" y="363"/>
                    <a:pt x="880" y="363"/>
                  </a:cubicBezTo>
                  <a:cubicBezTo>
                    <a:pt x="869" y="362"/>
                    <a:pt x="853" y="363"/>
                    <a:pt x="833" y="357"/>
                  </a:cubicBezTo>
                  <a:cubicBezTo>
                    <a:pt x="833" y="357"/>
                    <a:pt x="850" y="349"/>
                    <a:pt x="841" y="334"/>
                  </a:cubicBezTo>
                  <a:cubicBezTo>
                    <a:pt x="841" y="334"/>
                    <a:pt x="923" y="316"/>
                    <a:pt x="955" y="307"/>
                  </a:cubicBezTo>
                  <a:cubicBezTo>
                    <a:pt x="988" y="298"/>
                    <a:pt x="1005" y="292"/>
                    <a:pt x="1016" y="287"/>
                  </a:cubicBezTo>
                  <a:cubicBezTo>
                    <a:pt x="1014" y="294"/>
                    <a:pt x="1022" y="308"/>
                    <a:pt x="1035" y="318"/>
                  </a:cubicBezTo>
                  <a:cubicBezTo>
                    <a:pt x="1044" y="325"/>
                    <a:pt x="1062" y="332"/>
                    <a:pt x="1069" y="333"/>
                  </a:cubicBezTo>
                  <a:moveTo>
                    <a:pt x="435" y="335"/>
                  </a:moveTo>
                  <a:cubicBezTo>
                    <a:pt x="434" y="339"/>
                    <a:pt x="435" y="345"/>
                    <a:pt x="442" y="350"/>
                  </a:cubicBezTo>
                  <a:cubicBezTo>
                    <a:pt x="437" y="351"/>
                    <a:pt x="427" y="351"/>
                    <a:pt x="421" y="353"/>
                  </a:cubicBezTo>
                  <a:cubicBezTo>
                    <a:pt x="385" y="351"/>
                    <a:pt x="349" y="340"/>
                    <a:pt x="328" y="305"/>
                  </a:cubicBezTo>
                  <a:cubicBezTo>
                    <a:pt x="337" y="305"/>
                    <a:pt x="346" y="304"/>
                    <a:pt x="359" y="307"/>
                  </a:cubicBezTo>
                  <a:cubicBezTo>
                    <a:pt x="379" y="312"/>
                    <a:pt x="408" y="320"/>
                    <a:pt x="435" y="335"/>
                  </a:cubicBezTo>
                  <a:moveTo>
                    <a:pt x="322" y="306"/>
                  </a:moveTo>
                  <a:cubicBezTo>
                    <a:pt x="325" y="309"/>
                    <a:pt x="331" y="323"/>
                    <a:pt x="350" y="337"/>
                  </a:cubicBezTo>
                  <a:cubicBezTo>
                    <a:pt x="339" y="340"/>
                    <a:pt x="328" y="341"/>
                    <a:pt x="310" y="342"/>
                  </a:cubicBezTo>
                  <a:cubicBezTo>
                    <a:pt x="287" y="343"/>
                    <a:pt x="266" y="341"/>
                    <a:pt x="266" y="341"/>
                  </a:cubicBezTo>
                  <a:cubicBezTo>
                    <a:pt x="232" y="338"/>
                    <a:pt x="188" y="296"/>
                    <a:pt x="177" y="280"/>
                  </a:cubicBezTo>
                  <a:cubicBezTo>
                    <a:pt x="200" y="293"/>
                    <a:pt x="231" y="302"/>
                    <a:pt x="255" y="305"/>
                  </a:cubicBezTo>
                  <a:cubicBezTo>
                    <a:pt x="279" y="308"/>
                    <a:pt x="302" y="309"/>
                    <a:pt x="322" y="306"/>
                  </a:cubicBezTo>
                  <a:moveTo>
                    <a:pt x="691" y="256"/>
                  </a:moveTo>
                  <a:cubicBezTo>
                    <a:pt x="692" y="256"/>
                    <a:pt x="694" y="255"/>
                    <a:pt x="696" y="255"/>
                  </a:cubicBezTo>
                  <a:cubicBezTo>
                    <a:pt x="698" y="263"/>
                    <a:pt x="689" y="266"/>
                    <a:pt x="684" y="267"/>
                  </a:cubicBezTo>
                  <a:cubicBezTo>
                    <a:pt x="680" y="268"/>
                    <a:pt x="678" y="264"/>
                    <a:pt x="677" y="262"/>
                  </a:cubicBezTo>
                  <a:cubicBezTo>
                    <a:pt x="677" y="259"/>
                    <a:pt x="677" y="256"/>
                    <a:pt x="675" y="254"/>
                  </a:cubicBezTo>
                  <a:cubicBezTo>
                    <a:pt x="675" y="253"/>
                    <a:pt x="675" y="252"/>
                    <a:pt x="677" y="251"/>
                  </a:cubicBezTo>
                  <a:cubicBezTo>
                    <a:pt x="680" y="255"/>
                    <a:pt x="685" y="258"/>
                    <a:pt x="691" y="256"/>
                  </a:cubicBezTo>
                  <a:moveTo>
                    <a:pt x="1189" y="264"/>
                  </a:moveTo>
                  <a:cubicBezTo>
                    <a:pt x="1169" y="293"/>
                    <a:pt x="1130" y="317"/>
                    <a:pt x="1116" y="323"/>
                  </a:cubicBezTo>
                  <a:cubicBezTo>
                    <a:pt x="1105" y="328"/>
                    <a:pt x="1091" y="332"/>
                    <a:pt x="1068" y="326"/>
                  </a:cubicBezTo>
                  <a:cubicBezTo>
                    <a:pt x="1056" y="323"/>
                    <a:pt x="1045" y="318"/>
                    <a:pt x="1037" y="312"/>
                  </a:cubicBezTo>
                  <a:cubicBezTo>
                    <a:pt x="1021" y="299"/>
                    <a:pt x="1022" y="291"/>
                    <a:pt x="1022" y="287"/>
                  </a:cubicBezTo>
                  <a:cubicBezTo>
                    <a:pt x="1023" y="284"/>
                    <a:pt x="1028" y="277"/>
                    <a:pt x="1033" y="279"/>
                  </a:cubicBezTo>
                  <a:cubicBezTo>
                    <a:pt x="1090" y="293"/>
                    <a:pt x="1171" y="276"/>
                    <a:pt x="1189" y="264"/>
                  </a:cubicBezTo>
                  <a:moveTo>
                    <a:pt x="270" y="239"/>
                  </a:moveTo>
                  <a:cubicBezTo>
                    <a:pt x="311" y="246"/>
                    <a:pt x="309" y="283"/>
                    <a:pt x="319" y="299"/>
                  </a:cubicBezTo>
                  <a:cubicBezTo>
                    <a:pt x="284" y="301"/>
                    <a:pt x="269" y="302"/>
                    <a:pt x="242" y="296"/>
                  </a:cubicBezTo>
                  <a:cubicBezTo>
                    <a:pt x="148" y="275"/>
                    <a:pt x="130" y="230"/>
                    <a:pt x="104" y="170"/>
                  </a:cubicBezTo>
                  <a:cubicBezTo>
                    <a:pt x="150" y="211"/>
                    <a:pt x="251" y="236"/>
                    <a:pt x="270" y="239"/>
                  </a:cubicBezTo>
                  <a:moveTo>
                    <a:pt x="698" y="232"/>
                  </a:moveTo>
                  <a:cubicBezTo>
                    <a:pt x="697" y="235"/>
                    <a:pt x="699" y="234"/>
                    <a:pt x="702" y="237"/>
                  </a:cubicBezTo>
                  <a:cubicBezTo>
                    <a:pt x="702" y="242"/>
                    <a:pt x="698" y="246"/>
                    <a:pt x="694" y="249"/>
                  </a:cubicBezTo>
                  <a:cubicBezTo>
                    <a:pt x="690" y="251"/>
                    <a:pt x="684" y="252"/>
                    <a:pt x="680" y="249"/>
                  </a:cubicBezTo>
                  <a:cubicBezTo>
                    <a:pt x="678" y="248"/>
                    <a:pt x="672" y="246"/>
                    <a:pt x="672" y="246"/>
                  </a:cubicBezTo>
                  <a:cubicBezTo>
                    <a:pt x="672" y="237"/>
                    <a:pt x="683" y="232"/>
                    <a:pt x="691" y="229"/>
                  </a:cubicBezTo>
                  <a:cubicBezTo>
                    <a:pt x="694" y="228"/>
                    <a:pt x="697" y="229"/>
                    <a:pt x="698" y="232"/>
                  </a:cubicBezTo>
                  <a:moveTo>
                    <a:pt x="641" y="229"/>
                  </a:moveTo>
                  <a:cubicBezTo>
                    <a:pt x="651" y="232"/>
                    <a:pt x="668" y="249"/>
                    <a:pt x="672" y="257"/>
                  </a:cubicBezTo>
                  <a:cubicBezTo>
                    <a:pt x="673" y="264"/>
                    <a:pt x="670" y="271"/>
                    <a:pt x="666" y="276"/>
                  </a:cubicBezTo>
                  <a:cubicBezTo>
                    <a:pt x="662" y="277"/>
                    <a:pt x="658" y="281"/>
                    <a:pt x="656" y="285"/>
                  </a:cubicBezTo>
                  <a:cubicBezTo>
                    <a:pt x="657" y="281"/>
                    <a:pt x="656" y="277"/>
                    <a:pt x="654" y="274"/>
                  </a:cubicBezTo>
                  <a:cubicBezTo>
                    <a:pt x="650" y="271"/>
                    <a:pt x="645" y="267"/>
                    <a:pt x="644" y="262"/>
                  </a:cubicBezTo>
                  <a:cubicBezTo>
                    <a:pt x="629" y="263"/>
                    <a:pt x="607" y="263"/>
                    <a:pt x="599" y="256"/>
                  </a:cubicBezTo>
                  <a:cubicBezTo>
                    <a:pt x="599" y="253"/>
                    <a:pt x="598" y="250"/>
                    <a:pt x="595" y="247"/>
                  </a:cubicBezTo>
                  <a:cubicBezTo>
                    <a:pt x="599" y="246"/>
                    <a:pt x="617" y="248"/>
                    <a:pt x="626" y="248"/>
                  </a:cubicBezTo>
                  <a:cubicBezTo>
                    <a:pt x="636" y="248"/>
                    <a:pt x="648" y="248"/>
                    <a:pt x="651" y="252"/>
                  </a:cubicBezTo>
                  <a:cubicBezTo>
                    <a:pt x="651" y="254"/>
                    <a:pt x="649" y="254"/>
                    <a:pt x="648" y="254"/>
                  </a:cubicBezTo>
                  <a:cubicBezTo>
                    <a:pt x="647" y="255"/>
                    <a:pt x="646" y="254"/>
                    <a:pt x="645" y="255"/>
                  </a:cubicBezTo>
                  <a:cubicBezTo>
                    <a:pt x="648" y="259"/>
                    <a:pt x="654" y="260"/>
                    <a:pt x="659" y="259"/>
                  </a:cubicBezTo>
                  <a:cubicBezTo>
                    <a:pt x="661" y="257"/>
                    <a:pt x="663" y="255"/>
                    <a:pt x="661" y="251"/>
                  </a:cubicBezTo>
                  <a:cubicBezTo>
                    <a:pt x="658" y="246"/>
                    <a:pt x="652" y="245"/>
                    <a:pt x="644" y="243"/>
                  </a:cubicBezTo>
                  <a:cubicBezTo>
                    <a:pt x="635" y="242"/>
                    <a:pt x="592" y="242"/>
                    <a:pt x="592" y="242"/>
                  </a:cubicBezTo>
                  <a:cubicBezTo>
                    <a:pt x="587" y="237"/>
                    <a:pt x="577" y="229"/>
                    <a:pt x="571" y="226"/>
                  </a:cubicBezTo>
                  <a:cubicBezTo>
                    <a:pt x="570" y="223"/>
                    <a:pt x="574" y="220"/>
                    <a:pt x="576" y="221"/>
                  </a:cubicBezTo>
                  <a:cubicBezTo>
                    <a:pt x="593" y="227"/>
                    <a:pt x="622" y="227"/>
                    <a:pt x="641" y="229"/>
                  </a:cubicBezTo>
                  <a:moveTo>
                    <a:pt x="1076" y="236"/>
                  </a:moveTo>
                  <a:cubicBezTo>
                    <a:pt x="1074" y="244"/>
                    <a:pt x="1061" y="255"/>
                    <a:pt x="1051" y="260"/>
                  </a:cubicBezTo>
                  <a:cubicBezTo>
                    <a:pt x="1040" y="267"/>
                    <a:pt x="1024" y="271"/>
                    <a:pt x="1018" y="279"/>
                  </a:cubicBezTo>
                  <a:cubicBezTo>
                    <a:pt x="1011" y="286"/>
                    <a:pt x="949" y="303"/>
                    <a:pt x="919" y="311"/>
                  </a:cubicBezTo>
                  <a:cubicBezTo>
                    <a:pt x="890" y="318"/>
                    <a:pt x="866" y="325"/>
                    <a:pt x="838" y="329"/>
                  </a:cubicBezTo>
                  <a:cubicBezTo>
                    <a:pt x="833" y="325"/>
                    <a:pt x="825" y="325"/>
                    <a:pt x="819" y="326"/>
                  </a:cubicBezTo>
                  <a:cubicBezTo>
                    <a:pt x="827" y="311"/>
                    <a:pt x="824" y="301"/>
                    <a:pt x="811" y="297"/>
                  </a:cubicBezTo>
                  <a:cubicBezTo>
                    <a:pt x="953" y="246"/>
                    <a:pt x="953" y="246"/>
                    <a:pt x="953" y="246"/>
                  </a:cubicBezTo>
                  <a:cubicBezTo>
                    <a:pt x="979" y="238"/>
                    <a:pt x="1012" y="229"/>
                    <a:pt x="1034" y="228"/>
                  </a:cubicBezTo>
                  <a:cubicBezTo>
                    <a:pt x="1049" y="232"/>
                    <a:pt x="1058" y="236"/>
                    <a:pt x="1076" y="236"/>
                  </a:cubicBezTo>
                  <a:moveTo>
                    <a:pt x="687" y="221"/>
                  </a:moveTo>
                  <a:cubicBezTo>
                    <a:pt x="687" y="223"/>
                    <a:pt x="686" y="224"/>
                    <a:pt x="685" y="226"/>
                  </a:cubicBezTo>
                  <a:cubicBezTo>
                    <a:pt x="684" y="229"/>
                    <a:pt x="681" y="232"/>
                    <a:pt x="675" y="230"/>
                  </a:cubicBezTo>
                  <a:cubicBezTo>
                    <a:pt x="674" y="225"/>
                    <a:pt x="677" y="220"/>
                    <a:pt x="682" y="217"/>
                  </a:cubicBezTo>
                  <a:cubicBezTo>
                    <a:pt x="684" y="216"/>
                    <a:pt x="687" y="218"/>
                    <a:pt x="687" y="221"/>
                  </a:cubicBezTo>
                  <a:moveTo>
                    <a:pt x="672" y="214"/>
                  </a:moveTo>
                  <a:cubicBezTo>
                    <a:pt x="673" y="218"/>
                    <a:pt x="673" y="227"/>
                    <a:pt x="666" y="230"/>
                  </a:cubicBezTo>
                  <a:cubicBezTo>
                    <a:pt x="654" y="236"/>
                    <a:pt x="646" y="223"/>
                    <a:pt x="636" y="220"/>
                  </a:cubicBezTo>
                  <a:cubicBezTo>
                    <a:pt x="618" y="217"/>
                    <a:pt x="596" y="221"/>
                    <a:pt x="578" y="216"/>
                  </a:cubicBezTo>
                  <a:cubicBezTo>
                    <a:pt x="583" y="209"/>
                    <a:pt x="591" y="202"/>
                    <a:pt x="600" y="199"/>
                  </a:cubicBezTo>
                  <a:cubicBezTo>
                    <a:pt x="612" y="195"/>
                    <a:pt x="633" y="190"/>
                    <a:pt x="649" y="195"/>
                  </a:cubicBezTo>
                  <a:cubicBezTo>
                    <a:pt x="664" y="200"/>
                    <a:pt x="671" y="208"/>
                    <a:pt x="672" y="214"/>
                  </a:cubicBezTo>
                  <a:moveTo>
                    <a:pt x="996" y="211"/>
                  </a:moveTo>
                  <a:cubicBezTo>
                    <a:pt x="1007" y="215"/>
                    <a:pt x="1025" y="223"/>
                    <a:pt x="1017" y="225"/>
                  </a:cubicBezTo>
                  <a:cubicBezTo>
                    <a:pt x="954" y="236"/>
                    <a:pt x="912" y="253"/>
                    <a:pt x="804" y="295"/>
                  </a:cubicBezTo>
                  <a:cubicBezTo>
                    <a:pt x="800" y="295"/>
                    <a:pt x="796" y="295"/>
                    <a:pt x="792" y="297"/>
                  </a:cubicBezTo>
                  <a:cubicBezTo>
                    <a:pt x="793" y="291"/>
                    <a:pt x="793" y="285"/>
                    <a:pt x="786" y="278"/>
                  </a:cubicBezTo>
                  <a:cubicBezTo>
                    <a:pt x="781" y="273"/>
                    <a:pt x="773" y="271"/>
                    <a:pt x="760" y="275"/>
                  </a:cubicBezTo>
                  <a:cubicBezTo>
                    <a:pt x="792" y="255"/>
                    <a:pt x="824" y="234"/>
                    <a:pt x="860" y="221"/>
                  </a:cubicBezTo>
                  <a:cubicBezTo>
                    <a:pt x="889" y="210"/>
                    <a:pt x="920" y="205"/>
                    <a:pt x="953" y="204"/>
                  </a:cubicBezTo>
                  <a:cubicBezTo>
                    <a:pt x="974" y="204"/>
                    <a:pt x="986" y="207"/>
                    <a:pt x="996" y="211"/>
                  </a:cubicBezTo>
                  <a:moveTo>
                    <a:pt x="1210" y="232"/>
                  </a:moveTo>
                  <a:cubicBezTo>
                    <a:pt x="1207" y="239"/>
                    <a:pt x="1202" y="247"/>
                    <a:pt x="1192" y="255"/>
                  </a:cubicBezTo>
                  <a:cubicBezTo>
                    <a:pt x="1172" y="272"/>
                    <a:pt x="1073" y="286"/>
                    <a:pt x="1036" y="274"/>
                  </a:cubicBezTo>
                  <a:cubicBezTo>
                    <a:pt x="1076" y="258"/>
                    <a:pt x="1080" y="244"/>
                    <a:pt x="1082" y="234"/>
                  </a:cubicBezTo>
                  <a:cubicBezTo>
                    <a:pt x="1112" y="233"/>
                    <a:pt x="1157" y="229"/>
                    <a:pt x="1207" y="208"/>
                  </a:cubicBezTo>
                  <a:cubicBezTo>
                    <a:pt x="1213" y="206"/>
                    <a:pt x="1214" y="225"/>
                    <a:pt x="1210" y="232"/>
                  </a:cubicBezTo>
                  <a:moveTo>
                    <a:pt x="612" y="189"/>
                  </a:moveTo>
                  <a:cubicBezTo>
                    <a:pt x="598" y="191"/>
                    <a:pt x="581" y="194"/>
                    <a:pt x="570" y="213"/>
                  </a:cubicBezTo>
                  <a:cubicBezTo>
                    <a:pt x="565" y="209"/>
                    <a:pt x="567" y="201"/>
                    <a:pt x="572" y="194"/>
                  </a:cubicBezTo>
                  <a:cubicBezTo>
                    <a:pt x="576" y="189"/>
                    <a:pt x="591" y="183"/>
                    <a:pt x="612" y="189"/>
                  </a:cubicBezTo>
                  <a:moveTo>
                    <a:pt x="1259" y="133"/>
                  </a:moveTo>
                  <a:cubicBezTo>
                    <a:pt x="1253" y="149"/>
                    <a:pt x="1232" y="186"/>
                    <a:pt x="1209" y="198"/>
                  </a:cubicBezTo>
                  <a:cubicBezTo>
                    <a:pt x="1177" y="216"/>
                    <a:pt x="1132" y="223"/>
                    <a:pt x="1098" y="227"/>
                  </a:cubicBezTo>
                  <a:cubicBezTo>
                    <a:pt x="1070" y="231"/>
                    <a:pt x="1049" y="226"/>
                    <a:pt x="1039" y="223"/>
                  </a:cubicBezTo>
                  <a:cubicBezTo>
                    <a:pt x="1039" y="223"/>
                    <a:pt x="1029" y="219"/>
                    <a:pt x="1025" y="217"/>
                  </a:cubicBezTo>
                  <a:cubicBezTo>
                    <a:pt x="1077" y="189"/>
                    <a:pt x="1139" y="170"/>
                    <a:pt x="1205" y="153"/>
                  </a:cubicBezTo>
                  <a:cubicBezTo>
                    <a:pt x="1242" y="140"/>
                    <a:pt x="1246" y="139"/>
                    <a:pt x="1259" y="133"/>
                  </a:cubicBezTo>
                  <a:moveTo>
                    <a:pt x="1257" y="83"/>
                  </a:moveTo>
                  <a:cubicBezTo>
                    <a:pt x="1238" y="125"/>
                    <a:pt x="1226" y="138"/>
                    <a:pt x="1198" y="148"/>
                  </a:cubicBezTo>
                  <a:cubicBezTo>
                    <a:pt x="1198" y="148"/>
                    <a:pt x="1105" y="176"/>
                    <a:pt x="1082" y="185"/>
                  </a:cubicBezTo>
                  <a:cubicBezTo>
                    <a:pt x="1054" y="196"/>
                    <a:pt x="1033" y="207"/>
                    <a:pt x="1019" y="215"/>
                  </a:cubicBezTo>
                  <a:cubicBezTo>
                    <a:pt x="970" y="185"/>
                    <a:pt x="880" y="207"/>
                    <a:pt x="858" y="216"/>
                  </a:cubicBezTo>
                  <a:cubicBezTo>
                    <a:pt x="822" y="229"/>
                    <a:pt x="786" y="251"/>
                    <a:pt x="756" y="272"/>
                  </a:cubicBezTo>
                  <a:cubicBezTo>
                    <a:pt x="752" y="268"/>
                    <a:pt x="746" y="260"/>
                    <a:pt x="741" y="260"/>
                  </a:cubicBezTo>
                  <a:cubicBezTo>
                    <a:pt x="741" y="260"/>
                    <a:pt x="756" y="269"/>
                    <a:pt x="753" y="286"/>
                  </a:cubicBezTo>
                  <a:cubicBezTo>
                    <a:pt x="757" y="284"/>
                    <a:pt x="772" y="273"/>
                    <a:pt x="782" y="282"/>
                  </a:cubicBezTo>
                  <a:cubicBezTo>
                    <a:pt x="793" y="291"/>
                    <a:pt x="782" y="302"/>
                    <a:pt x="779" y="311"/>
                  </a:cubicBezTo>
                  <a:cubicBezTo>
                    <a:pt x="790" y="302"/>
                    <a:pt x="802" y="295"/>
                    <a:pt x="814" y="303"/>
                  </a:cubicBezTo>
                  <a:cubicBezTo>
                    <a:pt x="827" y="312"/>
                    <a:pt x="812" y="328"/>
                    <a:pt x="808" y="336"/>
                  </a:cubicBezTo>
                  <a:cubicBezTo>
                    <a:pt x="817" y="334"/>
                    <a:pt x="828" y="326"/>
                    <a:pt x="835" y="337"/>
                  </a:cubicBezTo>
                  <a:cubicBezTo>
                    <a:pt x="842" y="347"/>
                    <a:pt x="831" y="352"/>
                    <a:pt x="821" y="358"/>
                  </a:cubicBezTo>
                  <a:cubicBezTo>
                    <a:pt x="831" y="357"/>
                    <a:pt x="832" y="365"/>
                    <a:pt x="859" y="367"/>
                  </a:cubicBezTo>
                  <a:cubicBezTo>
                    <a:pt x="846" y="368"/>
                    <a:pt x="833" y="369"/>
                    <a:pt x="824" y="370"/>
                  </a:cubicBezTo>
                  <a:cubicBezTo>
                    <a:pt x="818" y="369"/>
                    <a:pt x="811" y="365"/>
                    <a:pt x="799" y="362"/>
                  </a:cubicBezTo>
                  <a:cubicBezTo>
                    <a:pt x="767" y="353"/>
                    <a:pt x="748" y="343"/>
                    <a:pt x="735" y="339"/>
                  </a:cubicBezTo>
                  <a:cubicBezTo>
                    <a:pt x="723" y="335"/>
                    <a:pt x="708" y="333"/>
                    <a:pt x="698" y="336"/>
                  </a:cubicBezTo>
                  <a:cubicBezTo>
                    <a:pt x="693" y="336"/>
                    <a:pt x="693" y="338"/>
                    <a:pt x="689" y="339"/>
                  </a:cubicBezTo>
                  <a:cubicBezTo>
                    <a:pt x="731" y="324"/>
                    <a:pt x="718" y="273"/>
                    <a:pt x="738" y="242"/>
                  </a:cubicBezTo>
                  <a:cubicBezTo>
                    <a:pt x="759" y="204"/>
                    <a:pt x="801" y="195"/>
                    <a:pt x="839" y="188"/>
                  </a:cubicBezTo>
                  <a:cubicBezTo>
                    <a:pt x="889" y="181"/>
                    <a:pt x="966" y="174"/>
                    <a:pt x="989" y="169"/>
                  </a:cubicBezTo>
                  <a:cubicBezTo>
                    <a:pt x="1030" y="161"/>
                    <a:pt x="1081" y="144"/>
                    <a:pt x="1092" y="139"/>
                  </a:cubicBezTo>
                  <a:cubicBezTo>
                    <a:pt x="1104" y="133"/>
                    <a:pt x="1160" y="113"/>
                    <a:pt x="1181" y="106"/>
                  </a:cubicBezTo>
                  <a:cubicBezTo>
                    <a:pt x="1203" y="98"/>
                    <a:pt x="1231" y="88"/>
                    <a:pt x="1257" y="83"/>
                  </a:cubicBezTo>
                  <a:moveTo>
                    <a:pt x="1206" y="285"/>
                  </a:moveTo>
                  <a:cubicBezTo>
                    <a:pt x="1164" y="319"/>
                    <a:pt x="1151" y="370"/>
                    <a:pt x="1148" y="385"/>
                  </a:cubicBezTo>
                  <a:cubicBezTo>
                    <a:pt x="1141" y="430"/>
                    <a:pt x="1140" y="481"/>
                    <a:pt x="1148" y="525"/>
                  </a:cubicBezTo>
                  <a:cubicBezTo>
                    <a:pt x="1170" y="665"/>
                    <a:pt x="1170" y="665"/>
                    <a:pt x="1170" y="665"/>
                  </a:cubicBezTo>
                  <a:cubicBezTo>
                    <a:pt x="1177" y="726"/>
                    <a:pt x="1177" y="726"/>
                    <a:pt x="1177" y="726"/>
                  </a:cubicBezTo>
                  <a:cubicBezTo>
                    <a:pt x="1180" y="797"/>
                    <a:pt x="1180" y="797"/>
                    <a:pt x="1180" y="797"/>
                  </a:cubicBezTo>
                  <a:cubicBezTo>
                    <a:pt x="1184" y="962"/>
                    <a:pt x="1105" y="1183"/>
                    <a:pt x="834" y="1272"/>
                  </a:cubicBezTo>
                  <a:cubicBezTo>
                    <a:pt x="768" y="1298"/>
                    <a:pt x="768" y="1298"/>
                    <a:pt x="768" y="1298"/>
                  </a:cubicBezTo>
                  <a:cubicBezTo>
                    <a:pt x="713" y="1322"/>
                    <a:pt x="659" y="1348"/>
                    <a:pt x="612" y="1391"/>
                  </a:cubicBezTo>
                  <a:cubicBezTo>
                    <a:pt x="546" y="1333"/>
                    <a:pt x="469" y="1301"/>
                    <a:pt x="391" y="1271"/>
                  </a:cubicBezTo>
                  <a:cubicBezTo>
                    <a:pt x="142" y="1192"/>
                    <a:pt x="55" y="982"/>
                    <a:pt x="50" y="837"/>
                  </a:cubicBezTo>
                  <a:cubicBezTo>
                    <a:pt x="48" y="789"/>
                    <a:pt x="50" y="737"/>
                    <a:pt x="56" y="688"/>
                  </a:cubicBezTo>
                  <a:cubicBezTo>
                    <a:pt x="66" y="614"/>
                    <a:pt x="66" y="614"/>
                    <a:pt x="66" y="614"/>
                  </a:cubicBezTo>
                  <a:cubicBezTo>
                    <a:pt x="83" y="515"/>
                    <a:pt x="83" y="515"/>
                    <a:pt x="83" y="515"/>
                  </a:cubicBezTo>
                  <a:cubicBezTo>
                    <a:pt x="91" y="458"/>
                    <a:pt x="91" y="395"/>
                    <a:pt x="73" y="344"/>
                  </a:cubicBezTo>
                  <a:cubicBezTo>
                    <a:pt x="63" y="320"/>
                    <a:pt x="46" y="299"/>
                    <a:pt x="26" y="281"/>
                  </a:cubicBezTo>
                  <a:cubicBezTo>
                    <a:pt x="49" y="250"/>
                    <a:pt x="75" y="216"/>
                    <a:pt x="98" y="185"/>
                  </a:cubicBezTo>
                  <a:cubicBezTo>
                    <a:pt x="99" y="186"/>
                    <a:pt x="99" y="187"/>
                    <a:pt x="100" y="188"/>
                  </a:cubicBezTo>
                  <a:cubicBezTo>
                    <a:pt x="100" y="188"/>
                    <a:pt x="100" y="189"/>
                    <a:pt x="100" y="189"/>
                  </a:cubicBezTo>
                  <a:cubicBezTo>
                    <a:pt x="104" y="200"/>
                    <a:pt x="108" y="209"/>
                    <a:pt x="112" y="214"/>
                  </a:cubicBezTo>
                  <a:cubicBezTo>
                    <a:pt x="114" y="218"/>
                    <a:pt x="116" y="221"/>
                    <a:pt x="118" y="224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127" y="332"/>
                    <a:pt x="129" y="410"/>
                    <a:pt x="127" y="483"/>
                  </a:cubicBezTo>
                  <a:cubicBezTo>
                    <a:pt x="121" y="528"/>
                    <a:pt x="121" y="528"/>
                    <a:pt x="121" y="528"/>
                  </a:cubicBezTo>
                  <a:cubicBezTo>
                    <a:pt x="100" y="658"/>
                    <a:pt x="100" y="658"/>
                    <a:pt x="100" y="658"/>
                  </a:cubicBezTo>
                  <a:cubicBezTo>
                    <a:pt x="91" y="731"/>
                    <a:pt x="91" y="731"/>
                    <a:pt x="91" y="731"/>
                  </a:cubicBezTo>
                  <a:cubicBezTo>
                    <a:pt x="89" y="799"/>
                    <a:pt x="89" y="799"/>
                    <a:pt x="89" y="799"/>
                  </a:cubicBezTo>
                  <a:cubicBezTo>
                    <a:pt x="80" y="965"/>
                    <a:pt x="207" y="1177"/>
                    <a:pt x="438" y="1246"/>
                  </a:cubicBezTo>
                  <a:cubicBezTo>
                    <a:pt x="499" y="1271"/>
                    <a:pt x="558" y="1299"/>
                    <a:pt x="612" y="1338"/>
                  </a:cubicBezTo>
                  <a:cubicBezTo>
                    <a:pt x="666" y="1299"/>
                    <a:pt x="725" y="1271"/>
                    <a:pt x="786" y="1248"/>
                  </a:cubicBezTo>
                  <a:cubicBezTo>
                    <a:pt x="1054" y="1172"/>
                    <a:pt x="1136" y="965"/>
                    <a:pt x="1139" y="828"/>
                  </a:cubicBezTo>
                  <a:cubicBezTo>
                    <a:pt x="1142" y="778"/>
                    <a:pt x="1137" y="728"/>
                    <a:pt x="1132" y="680"/>
                  </a:cubicBezTo>
                  <a:cubicBezTo>
                    <a:pt x="1122" y="611"/>
                    <a:pt x="1122" y="611"/>
                    <a:pt x="1122" y="611"/>
                  </a:cubicBezTo>
                  <a:cubicBezTo>
                    <a:pt x="1108" y="526"/>
                    <a:pt x="1108" y="526"/>
                    <a:pt x="1108" y="526"/>
                  </a:cubicBezTo>
                  <a:cubicBezTo>
                    <a:pt x="1100" y="479"/>
                    <a:pt x="1101" y="421"/>
                    <a:pt x="1110" y="375"/>
                  </a:cubicBezTo>
                  <a:cubicBezTo>
                    <a:pt x="1124" y="368"/>
                    <a:pt x="1140" y="354"/>
                    <a:pt x="1149" y="324"/>
                  </a:cubicBezTo>
                  <a:cubicBezTo>
                    <a:pt x="1150" y="320"/>
                    <a:pt x="1150" y="320"/>
                    <a:pt x="1150" y="320"/>
                  </a:cubicBezTo>
                  <a:cubicBezTo>
                    <a:pt x="1166" y="309"/>
                    <a:pt x="1185" y="292"/>
                    <a:pt x="1198" y="274"/>
                  </a:cubicBezTo>
                  <a:cubicBezTo>
                    <a:pt x="1200" y="275"/>
                    <a:pt x="1202" y="278"/>
                    <a:pt x="1206" y="285"/>
                  </a:cubicBezTo>
                  <a:moveTo>
                    <a:pt x="654" y="446"/>
                  </a:moveTo>
                  <a:cubicBezTo>
                    <a:pt x="649" y="455"/>
                    <a:pt x="644" y="461"/>
                    <a:pt x="626" y="462"/>
                  </a:cubicBezTo>
                  <a:cubicBezTo>
                    <a:pt x="603" y="463"/>
                    <a:pt x="597" y="450"/>
                    <a:pt x="597" y="450"/>
                  </a:cubicBezTo>
                  <a:cubicBezTo>
                    <a:pt x="599" y="457"/>
                    <a:pt x="604" y="472"/>
                    <a:pt x="626" y="471"/>
                  </a:cubicBezTo>
                  <a:cubicBezTo>
                    <a:pt x="654" y="469"/>
                    <a:pt x="654" y="446"/>
                    <a:pt x="654" y="446"/>
                  </a:cubicBezTo>
                  <a:moveTo>
                    <a:pt x="685" y="353"/>
                  </a:moveTo>
                  <a:cubicBezTo>
                    <a:pt x="657" y="380"/>
                    <a:pt x="690" y="446"/>
                    <a:pt x="671" y="473"/>
                  </a:cubicBezTo>
                  <a:cubicBezTo>
                    <a:pt x="669" y="476"/>
                    <a:pt x="667" y="480"/>
                    <a:pt x="665" y="483"/>
                  </a:cubicBezTo>
                  <a:cubicBezTo>
                    <a:pt x="651" y="478"/>
                    <a:pt x="642" y="477"/>
                    <a:pt x="629" y="477"/>
                  </a:cubicBezTo>
                  <a:cubicBezTo>
                    <a:pt x="621" y="477"/>
                    <a:pt x="613" y="479"/>
                    <a:pt x="607" y="480"/>
                  </a:cubicBezTo>
                  <a:cubicBezTo>
                    <a:pt x="592" y="481"/>
                    <a:pt x="581" y="479"/>
                    <a:pt x="567" y="482"/>
                  </a:cubicBezTo>
                  <a:cubicBezTo>
                    <a:pt x="568" y="479"/>
                    <a:pt x="570" y="477"/>
                    <a:pt x="573" y="473"/>
                  </a:cubicBezTo>
                  <a:cubicBezTo>
                    <a:pt x="560" y="473"/>
                    <a:pt x="550" y="471"/>
                    <a:pt x="543" y="461"/>
                  </a:cubicBezTo>
                  <a:cubicBezTo>
                    <a:pt x="539" y="455"/>
                    <a:pt x="538" y="447"/>
                    <a:pt x="540" y="441"/>
                  </a:cubicBezTo>
                  <a:cubicBezTo>
                    <a:pt x="544" y="431"/>
                    <a:pt x="554" y="422"/>
                    <a:pt x="558" y="413"/>
                  </a:cubicBezTo>
                  <a:cubicBezTo>
                    <a:pt x="558" y="413"/>
                    <a:pt x="566" y="401"/>
                    <a:pt x="568" y="387"/>
                  </a:cubicBezTo>
                  <a:cubicBezTo>
                    <a:pt x="570" y="392"/>
                    <a:pt x="572" y="399"/>
                    <a:pt x="584" y="402"/>
                  </a:cubicBezTo>
                  <a:cubicBezTo>
                    <a:pt x="596" y="405"/>
                    <a:pt x="608" y="401"/>
                    <a:pt x="629" y="390"/>
                  </a:cubicBezTo>
                  <a:cubicBezTo>
                    <a:pt x="620" y="405"/>
                    <a:pt x="606" y="414"/>
                    <a:pt x="581" y="418"/>
                  </a:cubicBezTo>
                  <a:cubicBezTo>
                    <a:pt x="590" y="420"/>
                    <a:pt x="606" y="417"/>
                    <a:pt x="623" y="408"/>
                  </a:cubicBezTo>
                  <a:cubicBezTo>
                    <a:pt x="643" y="397"/>
                    <a:pt x="669" y="362"/>
                    <a:pt x="669" y="362"/>
                  </a:cubicBezTo>
                  <a:cubicBezTo>
                    <a:pt x="675" y="357"/>
                    <a:pt x="687" y="352"/>
                    <a:pt x="685" y="353"/>
                  </a:cubicBezTo>
                  <a:moveTo>
                    <a:pt x="802" y="969"/>
                  </a:moveTo>
                  <a:cubicBezTo>
                    <a:pt x="737" y="900"/>
                    <a:pt x="673" y="796"/>
                    <a:pt x="665" y="792"/>
                  </a:cubicBezTo>
                  <a:cubicBezTo>
                    <a:pt x="665" y="792"/>
                    <a:pt x="744" y="913"/>
                    <a:pt x="759" y="934"/>
                  </a:cubicBezTo>
                  <a:cubicBezTo>
                    <a:pt x="773" y="954"/>
                    <a:pt x="793" y="974"/>
                    <a:pt x="802" y="990"/>
                  </a:cubicBezTo>
                  <a:cubicBezTo>
                    <a:pt x="805" y="985"/>
                    <a:pt x="810" y="977"/>
                    <a:pt x="802" y="969"/>
                  </a:cubicBezTo>
                  <a:moveTo>
                    <a:pt x="1035" y="1005"/>
                  </a:moveTo>
                  <a:cubicBezTo>
                    <a:pt x="1021" y="1003"/>
                    <a:pt x="1008" y="1004"/>
                    <a:pt x="1003" y="1018"/>
                  </a:cubicBezTo>
                  <a:cubicBezTo>
                    <a:pt x="995" y="1035"/>
                    <a:pt x="991" y="1048"/>
                    <a:pt x="985" y="1057"/>
                  </a:cubicBezTo>
                  <a:cubicBezTo>
                    <a:pt x="978" y="1069"/>
                    <a:pt x="967" y="1080"/>
                    <a:pt x="948" y="1085"/>
                  </a:cubicBezTo>
                  <a:cubicBezTo>
                    <a:pt x="929" y="1090"/>
                    <a:pt x="902" y="1091"/>
                    <a:pt x="899" y="1080"/>
                  </a:cubicBezTo>
                  <a:cubicBezTo>
                    <a:pt x="903" y="1057"/>
                    <a:pt x="935" y="1053"/>
                    <a:pt x="949" y="1046"/>
                  </a:cubicBezTo>
                  <a:cubicBezTo>
                    <a:pt x="974" y="1034"/>
                    <a:pt x="976" y="1012"/>
                    <a:pt x="977" y="989"/>
                  </a:cubicBezTo>
                  <a:cubicBezTo>
                    <a:pt x="942" y="966"/>
                    <a:pt x="870" y="909"/>
                    <a:pt x="870" y="909"/>
                  </a:cubicBezTo>
                  <a:cubicBezTo>
                    <a:pt x="870" y="909"/>
                    <a:pt x="932" y="971"/>
                    <a:pt x="966" y="994"/>
                  </a:cubicBezTo>
                  <a:cubicBezTo>
                    <a:pt x="966" y="1013"/>
                    <a:pt x="961" y="1024"/>
                    <a:pt x="945" y="1033"/>
                  </a:cubicBezTo>
                  <a:cubicBezTo>
                    <a:pt x="935" y="1038"/>
                    <a:pt x="924" y="1042"/>
                    <a:pt x="909" y="1049"/>
                  </a:cubicBezTo>
                  <a:cubicBezTo>
                    <a:pt x="885" y="1063"/>
                    <a:pt x="892" y="1083"/>
                    <a:pt x="859" y="1096"/>
                  </a:cubicBezTo>
                  <a:cubicBezTo>
                    <a:pt x="845" y="1101"/>
                    <a:pt x="812" y="1105"/>
                    <a:pt x="821" y="1087"/>
                  </a:cubicBezTo>
                  <a:cubicBezTo>
                    <a:pt x="833" y="1069"/>
                    <a:pt x="820" y="1069"/>
                    <a:pt x="820" y="1069"/>
                  </a:cubicBezTo>
                  <a:cubicBezTo>
                    <a:pt x="812" y="1071"/>
                    <a:pt x="792" y="1076"/>
                    <a:pt x="782" y="1077"/>
                  </a:cubicBezTo>
                  <a:cubicBezTo>
                    <a:pt x="775" y="1077"/>
                    <a:pt x="769" y="1072"/>
                    <a:pt x="774" y="1067"/>
                  </a:cubicBezTo>
                  <a:cubicBezTo>
                    <a:pt x="776" y="1065"/>
                    <a:pt x="780" y="1064"/>
                    <a:pt x="783" y="1061"/>
                  </a:cubicBezTo>
                  <a:cubicBezTo>
                    <a:pt x="788" y="1057"/>
                    <a:pt x="791" y="1055"/>
                    <a:pt x="793" y="1051"/>
                  </a:cubicBezTo>
                  <a:cubicBezTo>
                    <a:pt x="797" y="1045"/>
                    <a:pt x="799" y="1036"/>
                    <a:pt x="796" y="1034"/>
                  </a:cubicBezTo>
                  <a:cubicBezTo>
                    <a:pt x="791" y="1032"/>
                    <a:pt x="784" y="1033"/>
                    <a:pt x="781" y="1037"/>
                  </a:cubicBezTo>
                  <a:cubicBezTo>
                    <a:pt x="767" y="1052"/>
                    <a:pt x="766" y="1078"/>
                    <a:pt x="727" y="1070"/>
                  </a:cubicBezTo>
                  <a:cubicBezTo>
                    <a:pt x="727" y="1070"/>
                    <a:pt x="681" y="1060"/>
                    <a:pt x="718" y="1007"/>
                  </a:cubicBezTo>
                  <a:cubicBezTo>
                    <a:pt x="729" y="994"/>
                    <a:pt x="700" y="977"/>
                    <a:pt x="683" y="956"/>
                  </a:cubicBezTo>
                  <a:cubicBezTo>
                    <a:pt x="650" y="916"/>
                    <a:pt x="557" y="766"/>
                    <a:pt x="557" y="766"/>
                  </a:cubicBezTo>
                  <a:cubicBezTo>
                    <a:pt x="547" y="752"/>
                    <a:pt x="537" y="735"/>
                    <a:pt x="528" y="722"/>
                  </a:cubicBezTo>
                  <a:cubicBezTo>
                    <a:pt x="520" y="708"/>
                    <a:pt x="517" y="679"/>
                    <a:pt x="537" y="682"/>
                  </a:cubicBezTo>
                  <a:cubicBezTo>
                    <a:pt x="547" y="684"/>
                    <a:pt x="550" y="688"/>
                    <a:pt x="561" y="683"/>
                  </a:cubicBezTo>
                  <a:cubicBezTo>
                    <a:pt x="568" y="680"/>
                    <a:pt x="568" y="692"/>
                    <a:pt x="561" y="698"/>
                  </a:cubicBezTo>
                  <a:cubicBezTo>
                    <a:pt x="556" y="702"/>
                    <a:pt x="556" y="711"/>
                    <a:pt x="562" y="716"/>
                  </a:cubicBezTo>
                  <a:cubicBezTo>
                    <a:pt x="570" y="720"/>
                    <a:pt x="572" y="711"/>
                    <a:pt x="581" y="714"/>
                  </a:cubicBezTo>
                  <a:cubicBezTo>
                    <a:pt x="590" y="716"/>
                    <a:pt x="597" y="738"/>
                    <a:pt x="613" y="743"/>
                  </a:cubicBezTo>
                  <a:cubicBezTo>
                    <a:pt x="617" y="744"/>
                    <a:pt x="620" y="744"/>
                    <a:pt x="621" y="741"/>
                  </a:cubicBezTo>
                  <a:cubicBezTo>
                    <a:pt x="623" y="734"/>
                    <a:pt x="616" y="725"/>
                    <a:pt x="618" y="717"/>
                  </a:cubicBezTo>
                  <a:cubicBezTo>
                    <a:pt x="620" y="722"/>
                    <a:pt x="627" y="727"/>
                    <a:pt x="637" y="732"/>
                  </a:cubicBezTo>
                  <a:cubicBezTo>
                    <a:pt x="648" y="739"/>
                    <a:pt x="654" y="740"/>
                    <a:pt x="651" y="731"/>
                  </a:cubicBezTo>
                  <a:cubicBezTo>
                    <a:pt x="648" y="720"/>
                    <a:pt x="646" y="713"/>
                    <a:pt x="646" y="713"/>
                  </a:cubicBezTo>
                  <a:cubicBezTo>
                    <a:pt x="645" y="705"/>
                    <a:pt x="652" y="699"/>
                    <a:pt x="658" y="699"/>
                  </a:cubicBezTo>
                  <a:cubicBezTo>
                    <a:pt x="661" y="699"/>
                    <a:pt x="664" y="701"/>
                    <a:pt x="666" y="705"/>
                  </a:cubicBezTo>
                  <a:cubicBezTo>
                    <a:pt x="674" y="718"/>
                    <a:pt x="670" y="725"/>
                    <a:pt x="686" y="730"/>
                  </a:cubicBezTo>
                  <a:cubicBezTo>
                    <a:pt x="711" y="782"/>
                    <a:pt x="773" y="847"/>
                    <a:pt x="798" y="868"/>
                  </a:cubicBezTo>
                  <a:cubicBezTo>
                    <a:pt x="803" y="872"/>
                    <a:pt x="812" y="877"/>
                    <a:pt x="820" y="880"/>
                  </a:cubicBezTo>
                  <a:cubicBezTo>
                    <a:pt x="814" y="875"/>
                    <a:pt x="805" y="867"/>
                    <a:pt x="801" y="863"/>
                  </a:cubicBezTo>
                  <a:cubicBezTo>
                    <a:pt x="736" y="800"/>
                    <a:pt x="695" y="742"/>
                    <a:pt x="696" y="730"/>
                  </a:cubicBezTo>
                  <a:cubicBezTo>
                    <a:pt x="714" y="722"/>
                    <a:pt x="717" y="704"/>
                    <a:pt x="723" y="707"/>
                  </a:cubicBezTo>
                  <a:cubicBezTo>
                    <a:pt x="725" y="708"/>
                    <a:pt x="717" y="723"/>
                    <a:pt x="718" y="731"/>
                  </a:cubicBezTo>
                  <a:cubicBezTo>
                    <a:pt x="719" y="735"/>
                    <a:pt x="724" y="741"/>
                    <a:pt x="735" y="741"/>
                  </a:cubicBezTo>
                  <a:cubicBezTo>
                    <a:pt x="714" y="762"/>
                    <a:pt x="768" y="780"/>
                    <a:pt x="808" y="779"/>
                  </a:cubicBezTo>
                  <a:cubicBezTo>
                    <a:pt x="823" y="788"/>
                    <a:pt x="848" y="803"/>
                    <a:pt x="878" y="810"/>
                  </a:cubicBezTo>
                  <a:cubicBezTo>
                    <a:pt x="878" y="810"/>
                    <a:pt x="881" y="824"/>
                    <a:pt x="890" y="825"/>
                  </a:cubicBezTo>
                  <a:cubicBezTo>
                    <a:pt x="890" y="825"/>
                    <a:pt x="912" y="859"/>
                    <a:pt x="943" y="892"/>
                  </a:cubicBezTo>
                  <a:cubicBezTo>
                    <a:pt x="973" y="924"/>
                    <a:pt x="1007" y="977"/>
                    <a:pt x="1035" y="1005"/>
                  </a:cubicBezTo>
                  <a:moveTo>
                    <a:pt x="679" y="342"/>
                  </a:moveTo>
                  <a:cubicBezTo>
                    <a:pt x="661" y="355"/>
                    <a:pt x="657" y="367"/>
                    <a:pt x="627" y="382"/>
                  </a:cubicBezTo>
                  <a:cubicBezTo>
                    <a:pt x="610" y="391"/>
                    <a:pt x="593" y="398"/>
                    <a:pt x="582" y="393"/>
                  </a:cubicBezTo>
                  <a:cubicBezTo>
                    <a:pt x="571" y="387"/>
                    <a:pt x="575" y="367"/>
                    <a:pt x="575" y="364"/>
                  </a:cubicBezTo>
                  <a:cubicBezTo>
                    <a:pt x="575" y="362"/>
                    <a:pt x="575" y="359"/>
                    <a:pt x="575" y="357"/>
                  </a:cubicBezTo>
                  <a:cubicBezTo>
                    <a:pt x="583" y="353"/>
                    <a:pt x="595" y="355"/>
                    <a:pt x="598" y="345"/>
                  </a:cubicBezTo>
                  <a:cubicBezTo>
                    <a:pt x="601" y="337"/>
                    <a:pt x="600" y="327"/>
                    <a:pt x="602" y="318"/>
                  </a:cubicBezTo>
                  <a:cubicBezTo>
                    <a:pt x="606" y="311"/>
                    <a:pt x="617" y="307"/>
                    <a:pt x="619" y="299"/>
                  </a:cubicBezTo>
                  <a:cubicBezTo>
                    <a:pt x="605" y="308"/>
                    <a:pt x="594" y="321"/>
                    <a:pt x="576" y="320"/>
                  </a:cubicBezTo>
                  <a:cubicBezTo>
                    <a:pt x="571" y="319"/>
                    <a:pt x="575" y="312"/>
                    <a:pt x="572" y="309"/>
                  </a:cubicBezTo>
                  <a:cubicBezTo>
                    <a:pt x="568" y="308"/>
                    <a:pt x="568" y="305"/>
                    <a:pt x="568" y="302"/>
                  </a:cubicBezTo>
                  <a:cubicBezTo>
                    <a:pt x="569" y="303"/>
                    <a:pt x="570" y="303"/>
                    <a:pt x="571" y="303"/>
                  </a:cubicBezTo>
                  <a:cubicBezTo>
                    <a:pt x="571" y="303"/>
                    <a:pt x="572" y="302"/>
                    <a:pt x="572" y="301"/>
                  </a:cubicBezTo>
                  <a:cubicBezTo>
                    <a:pt x="572" y="300"/>
                    <a:pt x="571" y="300"/>
                    <a:pt x="571" y="300"/>
                  </a:cubicBezTo>
                  <a:cubicBezTo>
                    <a:pt x="570" y="300"/>
                    <a:pt x="568" y="300"/>
                    <a:pt x="566" y="299"/>
                  </a:cubicBezTo>
                  <a:cubicBezTo>
                    <a:pt x="566" y="299"/>
                    <a:pt x="566" y="299"/>
                    <a:pt x="566" y="299"/>
                  </a:cubicBezTo>
                  <a:cubicBezTo>
                    <a:pt x="565" y="296"/>
                    <a:pt x="567" y="292"/>
                    <a:pt x="565" y="290"/>
                  </a:cubicBezTo>
                  <a:cubicBezTo>
                    <a:pt x="556" y="288"/>
                    <a:pt x="556" y="288"/>
                    <a:pt x="556" y="288"/>
                  </a:cubicBezTo>
                  <a:cubicBezTo>
                    <a:pt x="557" y="279"/>
                    <a:pt x="563" y="272"/>
                    <a:pt x="563" y="262"/>
                  </a:cubicBezTo>
                  <a:cubicBezTo>
                    <a:pt x="565" y="264"/>
                    <a:pt x="570" y="263"/>
                    <a:pt x="568" y="267"/>
                  </a:cubicBezTo>
                  <a:cubicBezTo>
                    <a:pt x="566" y="268"/>
                    <a:pt x="567" y="271"/>
                    <a:pt x="567" y="272"/>
                  </a:cubicBezTo>
                  <a:cubicBezTo>
                    <a:pt x="567" y="268"/>
                    <a:pt x="582" y="262"/>
                    <a:pt x="574" y="260"/>
                  </a:cubicBezTo>
                  <a:cubicBezTo>
                    <a:pt x="570" y="259"/>
                    <a:pt x="560" y="261"/>
                    <a:pt x="560" y="256"/>
                  </a:cubicBezTo>
                  <a:cubicBezTo>
                    <a:pt x="560" y="248"/>
                    <a:pt x="563" y="241"/>
                    <a:pt x="567" y="235"/>
                  </a:cubicBezTo>
                  <a:cubicBezTo>
                    <a:pt x="576" y="242"/>
                    <a:pt x="588" y="249"/>
                    <a:pt x="591" y="261"/>
                  </a:cubicBezTo>
                  <a:cubicBezTo>
                    <a:pt x="594" y="264"/>
                    <a:pt x="598" y="269"/>
                    <a:pt x="602" y="269"/>
                  </a:cubicBezTo>
                  <a:cubicBezTo>
                    <a:pt x="612" y="265"/>
                    <a:pt x="617" y="275"/>
                    <a:pt x="627" y="274"/>
                  </a:cubicBezTo>
                  <a:cubicBezTo>
                    <a:pt x="627" y="272"/>
                    <a:pt x="628" y="270"/>
                    <a:pt x="630" y="269"/>
                  </a:cubicBezTo>
                  <a:cubicBezTo>
                    <a:pt x="632" y="268"/>
                    <a:pt x="635" y="269"/>
                    <a:pt x="636" y="271"/>
                  </a:cubicBezTo>
                  <a:cubicBezTo>
                    <a:pt x="637" y="276"/>
                    <a:pt x="634" y="279"/>
                    <a:pt x="632" y="282"/>
                  </a:cubicBezTo>
                  <a:cubicBezTo>
                    <a:pt x="629" y="284"/>
                    <a:pt x="624" y="285"/>
                    <a:pt x="620" y="286"/>
                  </a:cubicBezTo>
                  <a:cubicBezTo>
                    <a:pt x="628" y="291"/>
                    <a:pt x="634" y="283"/>
                    <a:pt x="642" y="281"/>
                  </a:cubicBezTo>
                  <a:cubicBezTo>
                    <a:pt x="645" y="280"/>
                    <a:pt x="649" y="282"/>
                    <a:pt x="651" y="285"/>
                  </a:cubicBezTo>
                  <a:cubicBezTo>
                    <a:pt x="654" y="303"/>
                    <a:pt x="646" y="330"/>
                    <a:pt x="669" y="339"/>
                  </a:cubicBezTo>
                  <a:cubicBezTo>
                    <a:pt x="672" y="340"/>
                    <a:pt x="676" y="341"/>
                    <a:pt x="679" y="342"/>
                  </a:cubicBezTo>
                  <a:moveTo>
                    <a:pt x="546" y="767"/>
                  </a:moveTo>
                  <a:cubicBezTo>
                    <a:pt x="564" y="796"/>
                    <a:pt x="565" y="797"/>
                    <a:pt x="575" y="814"/>
                  </a:cubicBezTo>
                  <a:cubicBezTo>
                    <a:pt x="585" y="830"/>
                    <a:pt x="625" y="892"/>
                    <a:pt x="632" y="904"/>
                  </a:cubicBezTo>
                  <a:cubicBezTo>
                    <a:pt x="640" y="917"/>
                    <a:pt x="681" y="987"/>
                    <a:pt x="708" y="1000"/>
                  </a:cubicBezTo>
                  <a:cubicBezTo>
                    <a:pt x="687" y="1023"/>
                    <a:pt x="697" y="1050"/>
                    <a:pt x="663" y="1056"/>
                  </a:cubicBezTo>
                  <a:cubicBezTo>
                    <a:pt x="644" y="1059"/>
                    <a:pt x="589" y="1076"/>
                    <a:pt x="570" y="1044"/>
                  </a:cubicBezTo>
                  <a:cubicBezTo>
                    <a:pt x="551" y="1012"/>
                    <a:pt x="543" y="962"/>
                    <a:pt x="548" y="922"/>
                  </a:cubicBezTo>
                  <a:cubicBezTo>
                    <a:pt x="572" y="959"/>
                    <a:pt x="590" y="975"/>
                    <a:pt x="603" y="983"/>
                  </a:cubicBezTo>
                  <a:cubicBezTo>
                    <a:pt x="559" y="934"/>
                    <a:pt x="564" y="924"/>
                    <a:pt x="543" y="898"/>
                  </a:cubicBezTo>
                  <a:cubicBezTo>
                    <a:pt x="535" y="887"/>
                    <a:pt x="533" y="870"/>
                    <a:pt x="532" y="857"/>
                  </a:cubicBezTo>
                  <a:cubicBezTo>
                    <a:pt x="530" y="834"/>
                    <a:pt x="531" y="812"/>
                    <a:pt x="530" y="790"/>
                  </a:cubicBezTo>
                  <a:cubicBezTo>
                    <a:pt x="529" y="778"/>
                    <a:pt x="530" y="765"/>
                    <a:pt x="526" y="753"/>
                  </a:cubicBezTo>
                  <a:cubicBezTo>
                    <a:pt x="524" y="749"/>
                    <a:pt x="521" y="736"/>
                    <a:pt x="520" y="731"/>
                  </a:cubicBezTo>
                  <a:cubicBezTo>
                    <a:pt x="519" y="726"/>
                    <a:pt x="519" y="720"/>
                    <a:pt x="519" y="720"/>
                  </a:cubicBezTo>
                  <a:cubicBezTo>
                    <a:pt x="519" y="720"/>
                    <a:pt x="528" y="739"/>
                    <a:pt x="546" y="767"/>
                  </a:cubicBezTo>
                  <a:moveTo>
                    <a:pt x="538" y="425"/>
                  </a:moveTo>
                  <a:cubicBezTo>
                    <a:pt x="534" y="429"/>
                    <a:pt x="532" y="432"/>
                    <a:pt x="529" y="437"/>
                  </a:cubicBezTo>
                  <a:cubicBezTo>
                    <a:pt x="525" y="449"/>
                    <a:pt x="529" y="467"/>
                    <a:pt x="542" y="476"/>
                  </a:cubicBezTo>
                  <a:cubicBezTo>
                    <a:pt x="550" y="482"/>
                    <a:pt x="553" y="483"/>
                    <a:pt x="560" y="485"/>
                  </a:cubicBezTo>
                  <a:cubicBezTo>
                    <a:pt x="543" y="490"/>
                    <a:pt x="525" y="513"/>
                    <a:pt x="525" y="526"/>
                  </a:cubicBezTo>
                  <a:cubicBezTo>
                    <a:pt x="519" y="520"/>
                    <a:pt x="517" y="508"/>
                    <a:pt x="519" y="498"/>
                  </a:cubicBezTo>
                  <a:cubicBezTo>
                    <a:pt x="514" y="504"/>
                    <a:pt x="504" y="508"/>
                    <a:pt x="498" y="509"/>
                  </a:cubicBezTo>
                  <a:cubicBezTo>
                    <a:pt x="496" y="504"/>
                    <a:pt x="497" y="490"/>
                    <a:pt x="503" y="483"/>
                  </a:cubicBezTo>
                  <a:cubicBezTo>
                    <a:pt x="501" y="479"/>
                    <a:pt x="487" y="481"/>
                    <a:pt x="480" y="486"/>
                  </a:cubicBezTo>
                  <a:cubicBezTo>
                    <a:pt x="479" y="477"/>
                    <a:pt x="482" y="471"/>
                    <a:pt x="490" y="465"/>
                  </a:cubicBezTo>
                  <a:cubicBezTo>
                    <a:pt x="488" y="460"/>
                    <a:pt x="483" y="464"/>
                    <a:pt x="471" y="465"/>
                  </a:cubicBezTo>
                  <a:cubicBezTo>
                    <a:pt x="479" y="462"/>
                    <a:pt x="490" y="456"/>
                    <a:pt x="502" y="448"/>
                  </a:cubicBezTo>
                  <a:cubicBezTo>
                    <a:pt x="523" y="435"/>
                    <a:pt x="538" y="425"/>
                    <a:pt x="538" y="425"/>
                  </a:cubicBezTo>
                  <a:moveTo>
                    <a:pt x="816" y="430"/>
                  </a:moveTo>
                  <a:cubicBezTo>
                    <a:pt x="831" y="432"/>
                    <a:pt x="852" y="428"/>
                    <a:pt x="859" y="426"/>
                  </a:cubicBezTo>
                  <a:cubicBezTo>
                    <a:pt x="863" y="432"/>
                    <a:pt x="856" y="442"/>
                    <a:pt x="850" y="440"/>
                  </a:cubicBezTo>
                  <a:cubicBezTo>
                    <a:pt x="852" y="449"/>
                    <a:pt x="860" y="460"/>
                    <a:pt x="859" y="470"/>
                  </a:cubicBezTo>
                  <a:cubicBezTo>
                    <a:pt x="851" y="467"/>
                    <a:pt x="829" y="458"/>
                    <a:pt x="829" y="458"/>
                  </a:cubicBezTo>
                  <a:cubicBezTo>
                    <a:pt x="835" y="467"/>
                    <a:pt x="842" y="483"/>
                    <a:pt x="840" y="494"/>
                  </a:cubicBezTo>
                  <a:cubicBezTo>
                    <a:pt x="831" y="488"/>
                    <a:pt x="812" y="487"/>
                    <a:pt x="804" y="481"/>
                  </a:cubicBezTo>
                  <a:cubicBezTo>
                    <a:pt x="808" y="495"/>
                    <a:pt x="817" y="515"/>
                    <a:pt x="805" y="528"/>
                  </a:cubicBezTo>
                  <a:cubicBezTo>
                    <a:pt x="794" y="520"/>
                    <a:pt x="788" y="507"/>
                    <a:pt x="779" y="498"/>
                  </a:cubicBezTo>
                  <a:cubicBezTo>
                    <a:pt x="781" y="511"/>
                    <a:pt x="784" y="531"/>
                    <a:pt x="775" y="543"/>
                  </a:cubicBezTo>
                  <a:cubicBezTo>
                    <a:pt x="769" y="536"/>
                    <a:pt x="745" y="526"/>
                    <a:pt x="745" y="518"/>
                  </a:cubicBezTo>
                  <a:cubicBezTo>
                    <a:pt x="743" y="517"/>
                    <a:pt x="736" y="544"/>
                    <a:pt x="728" y="549"/>
                  </a:cubicBezTo>
                  <a:cubicBezTo>
                    <a:pt x="720" y="538"/>
                    <a:pt x="713" y="521"/>
                    <a:pt x="702" y="511"/>
                  </a:cubicBezTo>
                  <a:cubicBezTo>
                    <a:pt x="705" y="508"/>
                    <a:pt x="709" y="510"/>
                    <a:pt x="707" y="504"/>
                  </a:cubicBezTo>
                  <a:cubicBezTo>
                    <a:pt x="704" y="496"/>
                    <a:pt x="692" y="491"/>
                    <a:pt x="679" y="486"/>
                  </a:cubicBezTo>
                  <a:cubicBezTo>
                    <a:pt x="681" y="482"/>
                    <a:pt x="683" y="480"/>
                    <a:pt x="687" y="474"/>
                  </a:cubicBezTo>
                  <a:cubicBezTo>
                    <a:pt x="697" y="459"/>
                    <a:pt x="704" y="445"/>
                    <a:pt x="706" y="438"/>
                  </a:cubicBezTo>
                  <a:cubicBezTo>
                    <a:pt x="710" y="426"/>
                    <a:pt x="712" y="423"/>
                    <a:pt x="713" y="414"/>
                  </a:cubicBezTo>
                  <a:cubicBezTo>
                    <a:pt x="726" y="416"/>
                    <a:pt x="735" y="418"/>
                    <a:pt x="752" y="420"/>
                  </a:cubicBezTo>
                  <a:cubicBezTo>
                    <a:pt x="768" y="422"/>
                    <a:pt x="793" y="427"/>
                    <a:pt x="816" y="430"/>
                  </a:cubicBezTo>
                  <a:moveTo>
                    <a:pt x="1084" y="383"/>
                  </a:moveTo>
                  <a:cubicBezTo>
                    <a:pt x="1085" y="388"/>
                    <a:pt x="1074" y="400"/>
                    <a:pt x="1061" y="403"/>
                  </a:cubicBezTo>
                  <a:cubicBezTo>
                    <a:pt x="1045" y="407"/>
                    <a:pt x="1032" y="404"/>
                    <a:pt x="1021" y="398"/>
                  </a:cubicBezTo>
                  <a:cubicBezTo>
                    <a:pt x="1022" y="409"/>
                    <a:pt x="1041" y="414"/>
                    <a:pt x="1055" y="411"/>
                  </a:cubicBezTo>
                  <a:cubicBezTo>
                    <a:pt x="1047" y="422"/>
                    <a:pt x="1023" y="429"/>
                    <a:pt x="1006" y="428"/>
                  </a:cubicBezTo>
                  <a:cubicBezTo>
                    <a:pt x="987" y="428"/>
                    <a:pt x="975" y="422"/>
                    <a:pt x="958" y="412"/>
                  </a:cubicBezTo>
                  <a:cubicBezTo>
                    <a:pt x="956" y="423"/>
                    <a:pt x="977" y="433"/>
                    <a:pt x="993" y="434"/>
                  </a:cubicBezTo>
                  <a:cubicBezTo>
                    <a:pt x="963" y="450"/>
                    <a:pt x="929" y="438"/>
                    <a:pt x="925" y="437"/>
                  </a:cubicBezTo>
                  <a:cubicBezTo>
                    <a:pt x="917" y="435"/>
                    <a:pt x="905" y="430"/>
                    <a:pt x="898" y="423"/>
                  </a:cubicBezTo>
                  <a:cubicBezTo>
                    <a:pt x="898" y="432"/>
                    <a:pt x="910" y="439"/>
                    <a:pt x="920" y="441"/>
                  </a:cubicBezTo>
                  <a:cubicBezTo>
                    <a:pt x="900" y="451"/>
                    <a:pt x="875" y="440"/>
                    <a:pt x="866" y="424"/>
                  </a:cubicBezTo>
                  <a:cubicBezTo>
                    <a:pt x="898" y="415"/>
                    <a:pt x="922" y="406"/>
                    <a:pt x="955" y="398"/>
                  </a:cubicBezTo>
                  <a:cubicBezTo>
                    <a:pt x="987" y="403"/>
                    <a:pt x="1017" y="390"/>
                    <a:pt x="1029" y="376"/>
                  </a:cubicBezTo>
                  <a:cubicBezTo>
                    <a:pt x="1033" y="371"/>
                    <a:pt x="1037" y="364"/>
                    <a:pt x="1037" y="362"/>
                  </a:cubicBezTo>
                  <a:cubicBezTo>
                    <a:pt x="1040" y="361"/>
                    <a:pt x="1044" y="362"/>
                    <a:pt x="1047" y="363"/>
                  </a:cubicBezTo>
                  <a:cubicBezTo>
                    <a:pt x="1050" y="364"/>
                    <a:pt x="1081" y="371"/>
                    <a:pt x="1084" y="383"/>
                  </a:cubicBezTo>
                  <a:moveTo>
                    <a:pt x="306" y="378"/>
                  </a:moveTo>
                  <a:cubicBezTo>
                    <a:pt x="310" y="375"/>
                    <a:pt x="321" y="372"/>
                    <a:pt x="331" y="374"/>
                  </a:cubicBezTo>
                  <a:cubicBezTo>
                    <a:pt x="342" y="375"/>
                    <a:pt x="361" y="380"/>
                    <a:pt x="375" y="390"/>
                  </a:cubicBezTo>
                  <a:cubicBezTo>
                    <a:pt x="404" y="400"/>
                    <a:pt x="427" y="420"/>
                    <a:pt x="456" y="429"/>
                  </a:cubicBezTo>
                  <a:cubicBezTo>
                    <a:pt x="457" y="426"/>
                    <a:pt x="454" y="424"/>
                    <a:pt x="452" y="422"/>
                  </a:cubicBezTo>
                  <a:cubicBezTo>
                    <a:pt x="470" y="408"/>
                    <a:pt x="489" y="396"/>
                    <a:pt x="510" y="387"/>
                  </a:cubicBezTo>
                  <a:cubicBezTo>
                    <a:pt x="523" y="372"/>
                    <a:pt x="540" y="356"/>
                    <a:pt x="562" y="359"/>
                  </a:cubicBezTo>
                  <a:cubicBezTo>
                    <a:pt x="567" y="359"/>
                    <a:pt x="567" y="359"/>
                    <a:pt x="567" y="359"/>
                  </a:cubicBezTo>
                  <a:cubicBezTo>
                    <a:pt x="567" y="359"/>
                    <a:pt x="567" y="364"/>
                    <a:pt x="567" y="366"/>
                  </a:cubicBezTo>
                  <a:cubicBezTo>
                    <a:pt x="566" y="377"/>
                    <a:pt x="560" y="388"/>
                    <a:pt x="554" y="403"/>
                  </a:cubicBezTo>
                  <a:cubicBezTo>
                    <a:pt x="554" y="403"/>
                    <a:pt x="536" y="410"/>
                    <a:pt x="528" y="415"/>
                  </a:cubicBezTo>
                  <a:cubicBezTo>
                    <a:pt x="521" y="419"/>
                    <a:pt x="459" y="456"/>
                    <a:pt x="459" y="456"/>
                  </a:cubicBezTo>
                  <a:cubicBezTo>
                    <a:pt x="441" y="470"/>
                    <a:pt x="433" y="454"/>
                    <a:pt x="415" y="442"/>
                  </a:cubicBezTo>
                  <a:cubicBezTo>
                    <a:pt x="393" y="431"/>
                    <a:pt x="372" y="420"/>
                    <a:pt x="353" y="403"/>
                  </a:cubicBezTo>
                  <a:cubicBezTo>
                    <a:pt x="353" y="400"/>
                    <a:pt x="359" y="402"/>
                    <a:pt x="356" y="399"/>
                  </a:cubicBezTo>
                  <a:cubicBezTo>
                    <a:pt x="346" y="400"/>
                    <a:pt x="338" y="404"/>
                    <a:pt x="329" y="406"/>
                  </a:cubicBezTo>
                  <a:cubicBezTo>
                    <a:pt x="325" y="408"/>
                    <a:pt x="315" y="411"/>
                    <a:pt x="312" y="405"/>
                  </a:cubicBezTo>
                  <a:cubicBezTo>
                    <a:pt x="317" y="404"/>
                    <a:pt x="317" y="404"/>
                    <a:pt x="317" y="404"/>
                  </a:cubicBezTo>
                  <a:cubicBezTo>
                    <a:pt x="322" y="400"/>
                    <a:pt x="324" y="393"/>
                    <a:pt x="334" y="390"/>
                  </a:cubicBezTo>
                  <a:cubicBezTo>
                    <a:pt x="327" y="384"/>
                    <a:pt x="314" y="381"/>
                    <a:pt x="304" y="381"/>
                  </a:cubicBezTo>
                  <a:lnTo>
                    <a:pt x="306" y="378"/>
                  </a:lnTo>
                  <a:close/>
                  <a:moveTo>
                    <a:pt x="999" y="340"/>
                  </a:moveTo>
                  <a:cubicBezTo>
                    <a:pt x="998" y="351"/>
                    <a:pt x="986" y="353"/>
                    <a:pt x="981" y="362"/>
                  </a:cubicBezTo>
                  <a:cubicBezTo>
                    <a:pt x="975" y="367"/>
                    <a:pt x="975" y="367"/>
                    <a:pt x="975" y="367"/>
                  </a:cubicBezTo>
                  <a:cubicBezTo>
                    <a:pt x="980" y="366"/>
                    <a:pt x="986" y="363"/>
                    <a:pt x="990" y="358"/>
                  </a:cubicBezTo>
                  <a:cubicBezTo>
                    <a:pt x="999" y="356"/>
                    <a:pt x="1027" y="350"/>
                    <a:pt x="1028" y="355"/>
                  </a:cubicBezTo>
                  <a:cubicBezTo>
                    <a:pt x="1029" y="361"/>
                    <a:pt x="1027" y="366"/>
                    <a:pt x="1018" y="372"/>
                  </a:cubicBezTo>
                  <a:cubicBezTo>
                    <a:pt x="1010" y="378"/>
                    <a:pt x="980" y="390"/>
                    <a:pt x="959" y="387"/>
                  </a:cubicBezTo>
                  <a:cubicBezTo>
                    <a:pt x="947" y="386"/>
                    <a:pt x="935" y="390"/>
                    <a:pt x="924" y="392"/>
                  </a:cubicBezTo>
                  <a:cubicBezTo>
                    <a:pt x="865" y="410"/>
                    <a:pt x="865" y="410"/>
                    <a:pt x="865" y="410"/>
                  </a:cubicBezTo>
                  <a:cubicBezTo>
                    <a:pt x="845" y="415"/>
                    <a:pt x="821" y="418"/>
                    <a:pt x="799" y="412"/>
                  </a:cubicBezTo>
                  <a:cubicBezTo>
                    <a:pt x="766" y="406"/>
                    <a:pt x="734" y="398"/>
                    <a:pt x="700" y="400"/>
                  </a:cubicBezTo>
                  <a:cubicBezTo>
                    <a:pt x="696" y="400"/>
                    <a:pt x="691" y="403"/>
                    <a:pt x="688" y="408"/>
                  </a:cubicBezTo>
                  <a:cubicBezTo>
                    <a:pt x="692" y="407"/>
                    <a:pt x="697" y="405"/>
                    <a:pt x="701" y="408"/>
                  </a:cubicBezTo>
                  <a:cubicBezTo>
                    <a:pt x="700" y="412"/>
                    <a:pt x="700" y="437"/>
                    <a:pt x="690" y="446"/>
                  </a:cubicBezTo>
                  <a:cubicBezTo>
                    <a:pt x="688" y="443"/>
                    <a:pt x="687" y="439"/>
                    <a:pt x="685" y="435"/>
                  </a:cubicBezTo>
                  <a:cubicBezTo>
                    <a:pt x="684" y="431"/>
                    <a:pt x="670" y="368"/>
                    <a:pt x="697" y="349"/>
                  </a:cubicBezTo>
                  <a:cubicBezTo>
                    <a:pt x="713" y="344"/>
                    <a:pt x="735" y="353"/>
                    <a:pt x="740" y="356"/>
                  </a:cubicBezTo>
                  <a:cubicBezTo>
                    <a:pt x="761" y="368"/>
                    <a:pt x="797" y="374"/>
                    <a:pt x="825" y="385"/>
                  </a:cubicBezTo>
                  <a:cubicBezTo>
                    <a:pt x="837" y="383"/>
                    <a:pt x="849" y="379"/>
                    <a:pt x="861" y="378"/>
                  </a:cubicBezTo>
                  <a:cubicBezTo>
                    <a:pt x="945" y="367"/>
                    <a:pt x="945" y="367"/>
                    <a:pt x="945" y="367"/>
                  </a:cubicBezTo>
                  <a:cubicBezTo>
                    <a:pt x="960" y="369"/>
                    <a:pt x="962" y="350"/>
                    <a:pt x="975" y="349"/>
                  </a:cubicBezTo>
                  <a:cubicBezTo>
                    <a:pt x="984" y="349"/>
                    <a:pt x="989" y="343"/>
                    <a:pt x="996" y="339"/>
                  </a:cubicBezTo>
                  <a:cubicBezTo>
                    <a:pt x="997" y="338"/>
                    <a:pt x="999" y="338"/>
                    <a:pt x="999" y="340"/>
                  </a:cubicBezTo>
                  <a:moveTo>
                    <a:pt x="143" y="129"/>
                  </a:moveTo>
                  <a:cubicBezTo>
                    <a:pt x="216" y="34"/>
                    <a:pt x="216" y="34"/>
                    <a:pt x="216" y="34"/>
                  </a:cubicBezTo>
                  <a:cubicBezTo>
                    <a:pt x="242" y="71"/>
                    <a:pt x="284" y="73"/>
                    <a:pt x="326" y="75"/>
                  </a:cubicBezTo>
                  <a:cubicBezTo>
                    <a:pt x="354" y="72"/>
                    <a:pt x="354" y="72"/>
                    <a:pt x="354" y="72"/>
                  </a:cubicBezTo>
                  <a:cubicBezTo>
                    <a:pt x="473" y="53"/>
                    <a:pt x="473" y="53"/>
                    <a:pt x="473" y="53"/>
                  </a:cubicBezTo>
                  <a:cubicBezTo>
                    <a:pt x="554" y="44"/>
                    <a:pt x="554" y="44"/>
                    <a:pt x="554" y="44"/>
                  </a:cubicBezTo>
                  <a:cubicBezTo>
                    <a:pt x="631" y="35"/>
                    <a:pt x="709" y="47"/>
                    <a:pt x="782" y="57"/>
                  </a:cubicBezTo>
                  <a:cubicBezTo>
                    <a:pt x="889" y="75"/>
                    <a:pt x="889" y="75"/>
                    <a:pt x="889" y="75"/>
                  </a:cubicBezTo>
                  <a:cubicBezTo>
                    <a:pt x="934" y="78"/>
                    <a:pt x="982" y="77"/>
                    <a:pt x="1012" y="43"/>
                  </a:cubicBezTo>
                  <a:cubicBezTo>
                    <a:pt x="1018" y="37"/>
                    <a:pt x="1018" y="37"/>
                    <a:pt x="1018" y="37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6" y="126"/>
                    <a:pt x="1086" y="126"/>
                    <a:pt x="1086" y="126"/>
                  </a:cubicBezTo>
                  <a:cubicBezTo>
                    <a:pt x="1084" y="127"/>
                    <a:pt x="1082" y="128"/>
                    <a:pt x="1079" y="129"/>
                  </a:cubicBezTo>
                  <a:cubicBezTo>
                    <a:pt x="1071" y="132"/>
                    <a:pt x="1061" y="135"/>
                    <a:pt x="1052" y="139"/>
                  </a:cubicBezTo>
                  <a:cubicBezTo>
                    <a:pt x="1050" y="139"/>
                    <a:pt x="1049" y="140"/>
                    <a:pt x="1048" y="140"/>
                  </a:cubicBezTo>
                  <a:cubicBezTo>
                    <a:pt x="1047" y="140"/>
                    <a:pt x="1047" y="140"/>
                    <a:pt x="1047" y="140"/>
                  </a:cubicBezTo>
                  <a:cubicBezTo>
                    <a:pt x="1012" y="95"/>
                    <a:pt x="1012" y="95"/>
                    <a:pt x="1012" y="95"/>
                  </a:cubicBezTo>
                  <a:cubicBezTo>
                    <a:pt x="977" y="115"/>
                    <a:pt x="932" y="118"/>
                    <a:pt x="889" y="115"/>
                  </a:cubicBezTo>
                  <a:cubicBezTo>
                    <a:pt x="827" y="105"/>
                    <a:pt x="827" y="105"/>
                    <a:pt x="827" y="105"/>
                  </a:cubicBezTo>
                  <a:cubicBezTo>
                    <a:pt x="750" y="93"/>
                    <a:pt x="750" y="93"/>
                    <a:pt x="750" y="93"/>
                  </a:cubicBezTo>
                  <a:cubicBezTo>
                    <a:pt x="669" y="83"/>
                    <a:pt x="669" y="83"/>
                    <a:pt x="669" y="83"/>
                  </a:cubicBezTo>
                  <a:cubicBezTo>
                    <a:pt x="620" y="79"/>
                    <a:pt x="570" y="81"/>
                    <a:pt x="522" y="87"/>
                  </a:cubicBezTo>
                  <a:cubicBezTo>
                    <a:pt x="454" y="96"/>
                    <a:pt x="454" y="96"/>
                    <a:pt x="454" y="96"/>
                  </a:cubicBezTo>
                  <a:cubicBezTo>
                    <a:pt x="341" y="113"/>
                    <a:pt x="341" y="113"/>
                    <a:pt x="341" y="113"/>
                  </a:cubicBezTo>
                  <a:cubicBezTo>
                    <a:pt x="298" y="117"/>
                    <a:pt x="256" y="112"/>
                    <a:pt x="221" y="92"/>
                  </a:cubicBezTo>
                  <a:cubicBezTo>
                    <a:pt x="186" y="138"/>
                    <a:pt x="186" y="138"/>
                    <a:pt x="186" y="138"/>
                  </a:cubicBezTo>
                  <a:cubicBezTo>
                    <a:pt x="181" y="137"/>
                    <a:pt x="177" y="136"/>
                    <a:pt x="172" y="135"/>
                  </a:cubicBezTo>
                  <a:cubicBezTo>
                    <a:pt x="161" y="133"/>
                    <a:pt x="152" y="131"/>
                    <a:pt x="143" y="129"/>
                  </a:cubicBezTo>
                  <a:moveTo>
                    <a:pt x="1254" y="120"/>
                  </a:moveTo>
                  <a:cubicBezTo>
                    <a:pt x="1259" y="111"/>
                    <a:pt x="1265" y="101"/>
                    <a:pt x="1270" y="88"/>
                  </a:cubicBezTo>
                  <a:cubicBezTo>
                    <a:pt x="1281" y="63"/>
                    <a:pt x="1281" y="63"/>
                    <a:pt x="1281" y="63"/>
                  </a:cubicBezTo>
                  <a:cubicBezTo>
                    <a:pt x="1254" y="68"/>
                    <a:pt x="1254" y="68"/>
                    <a:pt x="1254" y="68"/>
                  </a:cubicBezTo>
                  <a:cubicBezTo>
                    <a:pt x="1233" y="73"/>
                    <a:pt x="1208" y="80"/>
                    <a:pt x="1177" y="92"/>
                  </a:cubicBezTo>
                  <a:cubicBezTo>
                    <a:pt x="1172" y="93"/>
                    <a:pt x="1167" y="95"/>
                    <a:pt x="1160" y="98"/>
                  </a:cubicBezTo>
                  <a:cubicBezTo>
                    <a:pt x="1139" y="105"/>
                    <a:pt x="1119" y="113"/>
                    <a:pt x="1104" y="118"/>
                  </a:cubicBezTo>
                  <a:cubicBezTo>
                    <a:pt x="1018" y="5"/>
                    <a:pt x="1018" y="5"/>
                    <a:pt x="1018" y="5"/>
                  </a:cubicBezTo>
                  <a:cubicBezTo>
                    <a:pt x="1005" y="22"/>
                    <a:pt x="1005" y="22"/>
                    <a:pt x="1005" y="22"/>
                  </a:cubicBezTo>
                  <a:cubicBezTo>
                    <a:pt x="1002" y="26"/>
                    <a:pt x="999" y="30"/>
                    <a:pt x="995" y="33"/>
                  </a:cubicBezTo>
                  <a:cubicBezTo>
                    <a:pt x="978" y="49"/>
                    <a:pt x="955" y="56"/>
                    <a:pt x="921" y="56"/>
                  </a:cubicBezTo>
                  <a:cubicBezTo>
                    <a:pt x="907" y="56"/>
                    <a:pt x="894" y="55"/>
                    <a:pt x="883" y="54"/>
                  </a:cubicBezTo>
                  <a:cubicBezTo>
                    <a:pt x="804" y="41"/>
                    <a:pt x="804" y="41"/>
                    <a:pt x="804" y="41"/>
                  </a:cubicBezTo>
                  <a:cubicBezTo>
                    <a:pt x="803" y="41"/>
                    <a:pt x="739" y="31"/>
                    <a:pt x="739" y="31"/>
                  </a:cubicBezTo>
                  <a:cubicBezTo>
                    <a:pt x="694" y="25"/>
                    <a:pt x="651" y="22"/>
                    <a:pt x="611" y="22"/>
                  </a:cubicBezTo>
                  <a:cubicBezTo>
                    <a:pt x="589" y="22"/>
                    <a:pt x="568" y="23"/>
                    <a:pt x="548" y="25"/>
                  </a:cubicBezTo>
                  <a:cubicBezTo>
                    <a:pt x="548" y="25"/>
                    <a:pt x="548" y="25"/>
                    <a:pt x="548" y="25"/>
                  </a:cubicBezTo>
                  <a:cubicBezTo>
                    <a:pt x="546" y="25"/>
                    <a:pt x="536" y="26"/>
                    <a:pt x="472" y="34"/>
                  </a:cubicBezTo>
                  <a:cubicBezTo>
                    <a:pt x="471" y="34"/>
                    <a:pt x="381" y="48"/>
                    <a:pt x="381" y="48"/>
                  </a:cubicBezTo>
                  <a:cubicBezTo>
                    <a:pt x="353" y="53"/>
                    <a:pt x="332" y="55"/>
                    <a:pt x="314" y="55"/>
                  </a:cubicBezTo>
                  <a:cubicBezTo>
                    <a:pt x="270" y="55"/>
                    <a:pt x="241" y="42"/>
                    <a:pt x="225" y="15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15" y="121"/>
                    <a:pt x="106" y="118"/>
                    <a:pt x="98" y="115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42"/>
                    <a:pt x="85" y="153"/>
                    <a:pt x="92" y="163"/>
                  </a:cubicBezTo>
                  <a:cubicBezTo>
                    <a:pt x="0" y="283"/>
                    <a:pt x="0" y="283"/>
                    <a:pt x="0" y="283"/>
                  </a:cubicBezTo>
                  <a:cubicBezTo>
                    <a:pt x="10" y="292"/>
                    <a:pt x="10" y="292"/>
                    <a:pt x="10" y="292"/>
                  </a:cubicBezTo>
                  <a:cubicBezTo>
                    <a:pt x="10" y="293"/>
                    <a:pt x="10" y="293"/>
                    <a:pt x="10" y="293"/>
                  </a:cubicBezTo>
                  <a:cubicBezTo>
                    <a:pt x="51" y="323"/>
                    <a:pt x="69" y="369"/>
                    <a:pt x="69" y="441"/>
                  </a:cubicBezTo>
                  <a:cubicBezTo>
                    <a:pt x="69" y="462"/>
                    <a:pt x="68" y="483"/>
                    <a:pt x="67" y="499"/>
                  </a:cubicBezTo>
                  <a:cubicBezTo>
                    <a:pt x="67" y="499"/>
                    <a:pt x="67" y="499"/>
                    <a:pt x="67" y="499"/>
                  </a:cubicBezTo>
                  <a:cubicBezTo>
                    <a:pt x="66" y="501"/>
                    <a:pt x="65" y="507"/>
                    <a:pt x="64" y="518"/>
                  </a:cubicBezTo>
                  <a:cubicBezTo>
                    <a:pt x="45" y="627"/>
                    <a:pt x="45" y="627"/>
                    <a:pt x="45" y="627"/>
                  </a:cubicBezTo>
                  <a:cubicBezTo>
                    <a:pt x="45" y="628"/>
                    <a:pt x="39" y="673"/>
                    <a:pt x="36" y="696"/>
                  </a:cubicBezTo>
                  <a:cubicBezTo>
                    <a:pt x="32" y="731"/>
                    <a:pt x="30" y="765"/>
                    <a:pt x="30" y="797"/>
                  </a:cubicBezTo>
                  <a:cubicBezTo>
                    <a:pt x="30" y="806"/>
                    <a:pt x="30" y="815"/>
                    <a:pt x="31" y="824"/>
                  </a:cubicBezTo>
                  <a:cubicBezTo>
                    <a:pt x="36" y="1041"/>
                    <a:pt x="166" y="1214"/>
                    <a:pt x="378" y="1287"/>
                  </a:cubicBezTo>
                  <a:cubicBezTo>
                    <a:pt x="378" y="1287"/>
                    <a:pt x="378" y="1287"/>
                    <a:pt x="378" y="1287"/>
                  </a:cubicBezTo>
                  <a:cubicBezTo>
                    <a:pt x="380" y="1288"/>
                    <a:pt x="383" y="1289"/>
                    <a:pt x="387" y="1290"/>
                  </a:cubicBezTo>
                  <a:cubicBezTo>
                    <a:pt x="387" y="1290"/>
                    <a:pt x="420" y="1303"/>
                    <a:pt x="420" y="1303"/>
                  </a:cubicBezTo>
                  <a:cubicBezTo>
                    <a:pt x="425" y="1305"/>
                    <a:pt x="425" y="1305"/>
                    <a:pt x="425" y="1305"/>
                  </a:cubicBezTo>
                  <a:cubicBezTo>
                    <a:pt x="488" y="1331"/>
                    <a:pt x="552" y="1359"/>
                    <a:pt x="604" y="1411"/>
                  </a:cubicBezTo>
                  <a:cubicBezTo>
                    <a:pt x="612" y="1419"/>
                    <a:pt x="612" y="1419"/>
                    <a:pt x="612" y="1419"/>
                  </a:cubicBezTo>
                  <a:cubicBezTo>
                    <a:pt x="621" y="1410"/>
                    <a:pt x="621" y="1410"/>
                    <a:pt x="621" y="1410"/>
                  </a:cubicBezTo>
                  <a:cubicBezTo>
                    <a:pt x="623" y="1408"/>
                    <a:pt x="623" y="1408"/>
                    <a:pt x="623" y="1408"/>
                  </a:cubicBezTo>
                  <a:cubicBezTo>
                    <a:pt x="623" y="1408"/>
                    <a:pt x="624" y="1406"/>
                    <a:pt x="625" y="1405"/>
                  </a:cubicBezTo>
                  <a:cubicBezTo>
                    <a:pt x="689" y="1348"/>
                    <a:pt x="764" y="1319"/>
                    <a:pt x="848" y="1288"/>
                  </a:cubicBezTo>
                  <a:cubicBezTo>
                    <a:pt x="1000" y="1234"/>
                    <a:pt x="1056" y="1167"/>
                    <a:pt x="1096" y="1117"/>
                  </a:cubicBezTo>
                  <a:cubicBezTo>
                    <a:pt x="1097" y="1115"/>
                    <a:pt x="1097" y="1115"/>
                    <a:pt x="1097" y="1115"/>
                  </a:cubicBezTo>
                  <a:cubicBezTo>
                    <a:pt x="1160" y="1042"/>
                    <a:pt x="1199" y="925"/>
                    <a:pt x="1199" y="809"/>
                  </a:cubicBezTo>
                  <a:cubicBezTo>
                    <a:pt x="1199" y="806"/>
                    <a:pt x="1199" y="803"/>
                    <a:pt x="1199" y="800"/>
                  </a:cubicBezTo>
                  <a:cubicBezTo>
                    <a:pt x="1199" y="800"/>
                    <a:pt x="1199" y="800"/>
                    <a:pt x="1196" y="728"/>
                  </a:cubicBezTo>
                  <a:cubicBezTo>
                    <a:pt x="1196" y="727"/>
                    <a:pt x="1191" y="677"/>
                    <a:pt x="1188" y="651"/>
                  </a:cubicBezTo>
                  <a:cubicBezTo>
                    <a:pt x="1188" y="650"/>
                    <a:pt x="1188" y="650"/>
                    <a:pt x="1176" y="579"/>
                  </a:cubicBezTo>
                  <a:cubicBezTo>
                    <a:pt x="1165" y="510"/>
                    <a:pt x="1165" y="510"/>
                    <a:pt x="1165" y="510"/>
                  </a:cubicBezTo>
                  <a:cubicBezTo>
                    <a:pt x="1163" y="492"/>
                    <a:pt x="1162" y="474"/>
                    <a:pt x="1162" y="458"/>
                  </a:cubicBezTo>
                  <a:cubicBezTo>
                    <a:pt x="1162" y="454"/>
                    <a:pt x="1162" y="450"/>
                    <a:pt x="1162" y="446"/>
                  </a:cubicBezTo>
                  <a:cubicBezTo>
                    <a:pt x="1162" y="444"/>
                    <a:pt x="1162" y="444"/>
                    <a:pt x="1162" y="444"/>
                  </a:cubicBezTo>
                  <a:cubicBezTo>
                    <a:pt x="1162" y="375"/>
                    <a:pt x="1182" y="326"/>
                    <a:pt x="1224" y="295"/>
                  </a:cubicBezTo>
                  <a:cubicBezTo>
                    <a:pt x="1233" y="288"/>
                    <a:pt x="1233" y="288"/>
                    <a:pt x="1233" y="288"/>
                  </a:cubicBezTo>
                  <a:cubicBezTo>
                    <a:pt x="1210" y="258"/>
                    <a:pt x="1210" y="258"/>
                    <a:pt x="1210" y="258"/>
                  </a:cubicBezTo>
                  <a:cubicBezTo>
                    <a:pt x="1217" y="251"/>
                    <a:pt x="1221" y="244"/>
                    <a:pt x="1224" y="238"/>
                  </a:cubicBezTo>
                  <a:cubicBezTo>
                    <a:pt x="1228" y="229"/>
                    <a:pt x="1229" y="213"/>
                    <a:pt x="1223" y="203"/>
                  </a:cubicBezTo>
                  <a:cubicBezTo>
                    <a:pt x="1223" y="203"/>
                    <a:pt x="1223" y="203"/>
                    <a:pt x="1222" y="203"/>
                  </a:cubicBezTo>
                  <a:cubicBezTo>
                    <a:pt x="1244" y="187"/>
                    <a:pt x="1266" y="152"/>
                    <a:pt x="1272" y="140"/>
                  </a:cubicBezTo>
                  <a:cubicBezTo>
                    <a:pt x="1290" y="105"/>
                    <a:pt x="1290" y="105"/>
                    <a:pt x="1290" y="105"/>
                  </a:cubicBezTo>
                  <a:cubicBezTo>
                    <a:pt x="1290" y="105"/>
                    <a:pt x="1254" y="120"/>
                    <a:pt x="1254" y="120"/>
                  </a:cubicBezTo>
                  <a:moveTo>
                    <a:pt x="1201" y="277"/>
                  </a:moveTo>
                  <a:cubicBezTo>
                    <a:pt x="1201" y="277"/>
                    <a:pt x="1201" y="277"/>
                    <a:pt x="1201" y="277"/>
                  </a:cubicBezTo>
                  <a:cubicBezTo>
                    <a:pt x="1201" y="277"/>
                    <a:pt x="1201" y="277"/>
                    <a:pt x="1201" y="277"/>
                  </a:cubicBezTo>
                  <a:moveTo>
                    <a:pt x="1201" y="277"/>
                  </a:moveTo>
                  <a:cubicBezTo>
                    <a:pt x="1200" y="275"/>
                    <a:pt x="1199" y="274"/>
                    <a:pt x="1198" y="274"/>
                  </a:cubicBezTo>
                  <a:cubicBezTo>
                    <a:pt x="1199" y="274"/>
                    <a:pt x="1200" y="275"/>
                    <a:pt x="1201" y="27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0" name="Freeform 34">
              <a:extLst>
                <a:ext uri="{FF2B5EF4-FFF2-40B4-BE49-F238E27FC236}">
                  <a16:creationId xmlns:a16="http://schemas.microsoft.com/office/drawing/2014/main" id="{F10B9390-359B-433E-AA2E-147D2D6A26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72" y="2167"/>
              <a:ext cx="82" cy="78"/>
            </a:xfrm>
            <a:custGeom>
              <a:avLst/>
              <a:gdLst>
                <a:gd name="T0" fmla="*/ 71 w 121"/>
                <a:gd name="T1" fmla="*/ 25 h 115"/>
                <a:gd name="T2" fmla="*/ 121 w 121"/>
                <a:gd name="T3" fmla="*/ 0 h 115"/>
                <a:gd name="T4" fmla="*/ 121 w 121"/>
                <a:gd name="T5" fmla="*/ 115 h 115"/>
                <a:gd name="T6" fmla="*/ 8 w 121"/>
                <a:gd name="T7" fmla="*/ 80 h 115"/>
                <a:gd name="T8" fmla="*/ 6 w 121"/>
                <a:gd name="T9" fmla="*/ 78 h 115"/>
                <a:gd name="T10" fmla="*/ 0 w 121"/>
                <a:gd name="T11" fmla="*/ 65 h 115"/>
                <a:gd name="T12" fmla="*/ 1 w 121"/>
                <a:gd name="T13" fmla="*/ 59 h 115"/>
                <a:gd name="T14" fmla="*/ 47 w 121"/>
                <a:gd name="T15" fmla="*/ 32 h 115"/>
                <a:gd name="T16" fmla="*/ 61 w 121"/>
                <a:gd name="T17" fmla="*/ 28 h 115"/>
                <a:gd name="T18" fmla="*/ 71 w 121"/>
                <a:gd name="T19" fmla="*/ 2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15">
                  <a:moveTo>
                    <a:pt x="71" y="25"/>
                  </a:moveTo>
                  <a:cubicBezTo>
                    <a:pt x="89" y="20"/>
                    <a:pt x="107" y="14"/>
                    <a:pt x="121" y="0"/>
                  </a:cubicBezTo>
                  <a:cubicBezTo>
                    <a:pt x="121" y="8"/>
                    <a:pt x="121" y="111"/>
                    <a:pt x="121" y="115"/>
                  </a:cubicBezTo>
                  <a:cubicBezTo>
                    <a:pt x="83" y="114"/>
                    <a:pt x="40" y="109"/>
                    <a:pt x="8" y="80"/>
                  </a:cubicBezTo>
                  <a:cubicBezTo>
                    <a:pt x="8" y="80"/>
                    <a:pt x="6" y="78"/>
                    <a:pt x="6" y="78"/>
                  </a:cubicBezTo>
                  <a:cubicBezTo>
                    <a:pt x="3" y="73"/>
                    <a:pt x="0" y="70"/>
                    <a:pt x="0" y="65"/>
                  </a:cubicBezTo>
                  <a:cubicBezTo>
                    <a:pt x="0" y="63"/>
                    <a:pt x="0" y="61"/>
                    <a:pt x="1" y="59"/>
                  </a:cubicBezTo>
                  <a:cubicBezTo>
                    <a:pt x="10" y="42"/>
                    <a:pt x="29" y="37"/>
                    <a:pt x="47" y="32"/>
                  </a:cubicBezTo>
                  <a:cubicBezTo>
                    <a:pt x="61" y="28"/>
                    <a:pt x="61" y="28"/>
                    <a:pt x="61" y="28"/>
                  </a:cubicBezTo>
                  <a:cubicBezTo>
                    <a:pt x="61" y="28"/>
                    <a:pt x="71" y="25"/>
                    <a:pt x="71" y="2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1" name="Freeform 35">
              <a:extLst>
                <a:ext uri="{FF2B5EF4-FFF2-40B4-BE49-F238E27FC236}">
                  <a16:creationId xmlns:a16="http://schemas.microsoft.com/office/drawing/2014/main" id="{A5C25071-970B-4E59-BFFF-54156E525E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172"/>
              <a:ext cx="81" cy="75"/>
            </a:xfrm>
            <a:custGeom>
              <a:avLst/>
              <a:gdLst>
                <a:gd name="T0" fmla="*/ 0 w 120"/>
                <a:gd name="T1" fmla="*/ 0 h 111"/>
                <a:gd name="T2" fmla="*/ 60 w 120"/>
                <a:gd name="T3" fmla="*/ 27 h 111"/>
                <a:gd name="T4" fmla="*/ 113 w 120"/>
                <a:gd name="T5" fmla="*/ 49 h 111"/>
                <a:gd name="T6" fmla="*/ 120 w 120"/>
                <a:gd name="T7" fmla="*/ 61 h 111"/>
                <a:gd name="T8" fmla="*/ 119 w 120"/>
                <a:gd name="T9" fmla="*/ 67 h 111"/>
                <a:gd name="T10" fmla="*/ 68 w 120"/>
                <a:gd name="T11" fmla="*/ 101 h 111"/>
                <a:gd name="T12" fmla="*/ 0 w 120"/>
                <a:gd name="T13" fmla="*/ 111 h 111"/>
                <a:gd name="T14" fmla="*/ 0 w 120"/>
                <a:gd name="T1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0" h="111">
                  <a:moveTo>
                    <a:pt x="0" y="0"/>
                  </a:moveTo>
                  <a:cubicBezTo>
                    <a:pt x="17" y="15"/>
                    <a:pt x="39" y="21"/>
                    <a:pt x="60" y="27"/>
                  </a:cubicBezTo>
                  <a:cubicBezTo>
                    <a:pt x="78" y="32"/>
                    <a:pt x="97" y="38"/>
                    <a:pt x="113" y="49"/>
                  </a:cubicBezTo>
                  <a:cubicBezTo>
                    <a:pt x="118" y="54"/>
                    <a:pt x="120" y="57"/>
                    <a:pt x="120" y="61"/>
                  </a:cubicBezTo>
                  <a:cubicBezTo>
                    <a:pt x="120" y="63"/>
                    <a:pt x="120" y="65"/>
                    <a:pt x="119" y="67"/>
                  </a:cubicBezTo>
                  <a:cubicBezTo>
                    <a:pt x="109" y="86"/>
                    <a:pt x="85" y="95"/>
                    <a:pt x="68" y="101"/>
                  </a:cubicBezTo>
                  <a:cubicBezTo>
                    <a:pt x="46" y="107"/>
                    <a:pt x="23" y="110"/>
                    <a:pt x="0" y="1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2" name="Freeform 36">
              <a:extLst>
                <a:ext uri="{FF2B5EF4-FFF2-40B4-BE49-F238E27FC236}">
                  <a16:creationId xmlns:a16="http://schemas.microsoft.com/office/drawing/2014/main" id="{904C913B-6D49-493A-B6EE-D48E286E0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69" y="2086"/>
              <a:ext cx="185" cy="119"/>
            </a:xfrm>
            <a:custGeom>
              <a:avLst/>
              <a:gdLst>
                <a:gd name="T0" fmla="*/ 37 w 273"/>
                <a:gd name="T1" fmla="*/ 37 h 175"/>
                <a:gd name="T2" fmla="*/ 33 w 273"/>
                <a:gd name="T3" fmla="*/ 0 h 175"/>
                <a:gd name="T4" fmla="*/ 239 w 273"/>
                <a:gd name="T5" fmla="*/ 46 h 175"/>
                <a:gd name="T6" fmla="*/ 273 w 273"/>
                <a:gd name="T7" fmla="*/ 89 h 175"/>
                <a:gd name="T8" fmla="*/ 273 w 273"/>
                <a:gd name="T9" fmla="*/ 91 h 175"/>
                <a:gd name="T10" fmla="*/ 224 w 273"/>
                <a:gd name="T11" fmla="*/ 129 h 175"/>
                <a:gd name="T12" fmla="*/ 196 w 273"/>
                <a:gd name="T13" fmla="*/ 138 h 175"/>
                <a:gd name="T14" fmla="*/ 139 w 273"/>
                <a:gd name="T15" fmla="*/ 175 h 175"/>
                <a:gd name="T16" fmla="*/ 0 w 273"/>
                <a:gd name="T17" fmla="*/ 144 h 175"/>
                <a:gd name="T18" fmla="*/ 37 w 273"/>
                <a:gd name="T19" fmla="*/ 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5">
                  <a:moveTo>
                    <a:pt x="37" y="37"/>
                  </a:moveTo>
                  <a:cubicBezTo>
                    <a:pt x="37" y="25"/>
                    <a:pt x="36" y="13"/>
                    <a:pt x="33" y="0"/>
                  </a:cubicBezTo>
                  <a:cubicBezTo>
                    <a:pt x="99" y="3"/>
                    <a:pt x="174" y="11"/>
                    <a:pt x="239" y="46"/>
                  </a:cubicBezTo>
                  <a:cubicBezTo>
                    <a:pt x="255" y="56"/>
                    <a:pt x="273" y="70"/>
                    <a:pt x="273" y="89"/>
                  </a:cubicBezTo>
                  <a:cubicBezTo>
                    <a:pt x="273" y="90"/>
                    <a:pt x="273" y="90"/>
                    <a:pt x="273" y="91"/>
                  </a:cubicBezTo>
                  <a:cubicBezTo>
                    <a:pt x="270" y="115"/>
                    <a:pt x="246" y="122"/>
                    <a:pt x="224" y="129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73" y="144"/>
                    <a:pt x="150" y="151"/>
                    <a:pt x="139" y="175"/>
                  </a:cubicBezTo>
                  <a:cubicBezTo>
                    <a:pt x="102" y="153"/>
                    <a:pt x="55" y="142"/>
                    <a:pt x="0" y="144"/>
                  </a:cubicBezTo>
                  <a:cubicBezTo>
                    <a:pt x="24" y="116"/>
                    <a:pt x="37" y="78"/>
                    <a:pt x="37" y="3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3" name="Freeform 37">
              <a:extLst>
                <a:ext uri="{FF2B5EF4-FFF2-40B4-BE49-F238E27FC236}">
                  <a16:creationId xmlns:a16="http://schemas.microsoft.com/office/drawing/2014/main" id="{38393FE5-1AFD-448B-9B85-A90D2012CC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2" y="2091"/>
              <a:ext cx="185" cy="118"/>
            </a:xfrm>
            <a:custGeom>
              <a:avLst/>
              <a:gdLst>
                <a:gd name="T0" fmla="*/ 93 w 274"/>
                <a:gd name="T1" fmla="*/ 140 h 173"/>
                <a:gd name="T2" fmla="*/ 91 w 274"/>
                <a:gd name="T3" fmla="*/ 139 h 173"/>
                <a:gd name="T4" fmla="*/ 63 w 274"/>
                <a:gd name="T5" fmla="*/ 131 h 173"/>
                <a:gd name="T6" fmla="*/ 4 w 274"/>
                <a:gd name="T7" fmla="*/ 102 h 173"/>
                <a:gd name="T8" fmla="*/ 0 w 274"/>
                <a:gd name="T9" fmla="*/ 87 h 173"/>
                <a:gd name="T10" fmla="*/ 3 w 274"/>
                <a:gd name="T11" fmla="*/ 74 h 173"/>
                <a:gd name="T12" fmla="*/ 92 w 274"/>
                <a:gd name="T13" fmla="*/ 21 h 173"/>
                <a:gd name="T14" fmla="*/ 101 w 274"/>
                <a:gd name="T15" fmla="*/ 18 h 173"/>
                <a:gd name="T16" fmla="*/ 242 w 274"/>
                <a:gd name="T17" fmla="*/ 0 h 173"/>
                <a:gd name="T18" fmla="*/ 238 w 274"/>
                <a:gd name="T19" fmla="*/ 39 h 173"/>
                <a:gd name="T20" fmla="*/ 274 w 274"/>
                <a:gd name="T21" fmla="*/ 144 h 173"/>
                <a:gd name="T22" fmla="*/ 135 w 274"/>
                <a:gd name="T23" fmla="*/ 173 h 173"/>
                <a:gd name="T24" fmla="*/ 93 w 274"/>
                <a:gd name="T25" fmla="*/ 14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4" h="173">
                  <a:moveTo>
                    <a:pt x="93" y="140"/>
                  </a:moveTo>
                  <a:cubicBezTo>
                    <a:pt x="91" y="139"/>
                    <a:pt x="91" y="139"/>
                    <a:pt x="91" y="139"/>
                  </a:cubicBezTo>
                  <a:cubicBezTo>
                    <a:pt x="63" y="131"/>
                    <a:pt x="63" y="131"/>
                    <a:pt x="63" y="131"/>
                  </a:cubicBezTo>
                  <a:cubicBezTo>
                    <a:pt x="41" y="125"/>
                    <a:pt x="20" y="120"/>
                    <a:pt x="4" y="102"/>
                  </a:cubicBezTo>
                  <a:cubicBezTo>
                    <a:pt x="1" y="98"/>
                    <a:pt x="0" y="93"/>
                    <a:pt x="0" y="87"/>
                  </a:cubicBezTo>
                  <a:cubicBezTo>
                    <a:pt x="0" y="83"/>
                    <a:pt x="1" y="78"/>
                    <a:pt x="3" y="74"/>
                  </a:cubicBezTo>
                  <a:cubicBezTo>
                    <a:pt x="23" y="43"/>
                    <a:pt x="58" y="32"/>
                    <a:pt x="92" y="21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43" y="7"/>
                    <a:pt x="189" y="1"/>
                    <a:pt x="242" y="0"/>
                  </a:cubicBezTo>
                  <a:cubicBezTo>
                    <a:pt x="240" y="13"/>
                    <a:pt x="238" y="26"/>
                    <a:pt x="238" y="39"/>
                  </a:cubicBezTo>
                  <a:cubicBezTo>
                    <a:pt x="238" y="80"/>
                    <a:pt x="251" y="116"/>
                    <a:pt x="274" y="144"/>
                  </a:cubicBezTo>
                  <a:cubicBezTo>
                    <a:pt x="220" y="141"/>
                    <a:pt x="173" y="151"/>
                    <a:pt x="135" y="173"/>
                  </a:cubicBezTo>
                  <a:cubicBezTo>
                    <a:pt x="128" y="154"/>
                    <a:pt x="109" y="146"/>
                    <a:pt x="93" y="14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4" name="Freeform 38">
              <a:extLst>
                <a:ext uri="{FF2B5EF4-FFF2-40B4-BE49-F238E27FC236}">
                  <a16:creationId xmlns:a16="http://schemas.microsoft.com/office/drawing/2014/main" id="{45E450C3-6A20-40EF-9C2F-966716675F2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0" y="2108"/>
              <a:ext cx="975" cy="256"/>
            </a:xfrm>
            <a:custGeom>
              <a:avLst/>
              <a:gdLst>
                <a:gd name="T0" fmla="*/ 324 w 1439"/>
                <a:gd name="T1" fmla="*/ 163 h 376"/>
                <a:gd name="T2" fmla="*/ 419 w 1439"/>
                <a:gd name="T3" fmla="*/ 102 h 376"/>
                <a:gd name="T4" fmla="*/ 786 w 1439"/>
                <a:gd name="T5" fmla="*/ 16 h 376"/>
                <a:gd name="T6" fmla="*/ 1002 w 1439"/>
                <a:gd name="T7" fmla="*/ 93 h 376"/>
                <a:gd name="T8" fmla="*/ 1063 w 1439"/>
                <a:gd name="T9" fmla="*/ 131 h 376"/>
                <a:gd name="T10" fmla="*/ 1125 w 1439"/>
                <a:gd name="T11" fmla="*/ 172 h 376"/>
                <a:gd name="T12" fmla="*/ 1331 w 1439"/>
                <a:gd name="T13" fmla="*/ 218 h 376"/>
                <a:gd name="T14" fmla="*/ 1414 w 1439"/>
                <a:gd name="T15" fmla="*/ 177 h 376"/>
                <a:gd name="T16" fmla="*/ 1439 w 1439"/>
                <a:gd name="T17" fmla="*/ 307 h 376"/>
                <a:gd name="T18" fmla="*/ 1402 w 1439"/>
                <a:gd name="T19" fmla="*/ 339 h 376"/>
                <a:gd name="T20" fmla="*/ 1398 w 1439"/>
                <a:gd name="T21" fmla="*/ 340 h 376"/>
                <a:gd name="T22" fmla="*/ 1054 w 1439"/>
                <a:gd name="T23" fmla="*/ 284 h 376"/>
                <a:gd name="T24" fmla="*/ 960 w 1439"/>
                <a:gd name="T25" fmla="*/ 222 h 376"/>
                <a:gd name="T26" fmla="*/ 631 w 1439"/>
                <a:gd name="T27" fmla="*/ 158 h 376"/>
                <a:gd name="T28" fmla="*/ 458 w 1439"/>
                <a:gd name="T29" fmla="*/ 233 h 376"/>
                <a:gd name="T30" fmla="*/ 371 w 1439"/>
                <a:gd name="T31" fmla="*/ 289 h 376"/>
                <a:gd name="T32" fmla="*/ 91 w 1439"/>
                <a:gd name="T33" fmla="*/ 348 h 376"/>
                <a:gd name="T34" fmla="*/ 8 w 1439"/>
                <a:gd name="T35" fmla="*/ 315 h 376"/>
                <a:gd name="T36" fmla="*/ 0 w 1439"/>
                <a:gd name="T37" fmla="*/ 300 h 376"/>
                <a:gd name="T38" fmla="*/ 26 w 1439"/>
                <a:gd name="T39" fmla="*/ 172 h 376"/>
                <a:gd name="T40" fmla="*/ 148 w 1439"/>
                <a:gd name="T41" fmla="*/ 217 h 376"/>
                <a:gd name="T42" fmla="*/ 324 w 1439"/>
                <a:gd name="T43" fmla="*/ 16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439" h="376">
                  <a:moveTo>
                    <a:pt x="324" y="163"/>
                  </a:moveTo>
                  <a:cubicBezTo>
                    <a:pt x="419" y="102"/>
                    <a:pt x="419" y="102"/>
                    <a:pt x="419" y="102"/>
                  </a:cubicBezTo>
                  <a:cubicBezTo>
                    <a:pt x="534" y="29"/>
                    <a:pt x="657" y="0"/>
                    <a:pt x="786" y="16"/>
                  </a:cubicBezTo>
                  <a:cubicBezTo>
                    <a:pt x="860" y="26"/>
                    <a:pt x="931" y="51"/>
                    <a:pt x="1002" y="93"/>
                  </a:cubicBezTo>
                  <a:cubicBezTo>
                    <a:pt x="1063" y="131"/>
                    <a:pt x="1063" y="131"/>
                    <a:pt x="1063" y="131"/>
                  </a:cubicBezTo>
                  <a:cubicBezTo>
                    <a:pt x="1125" y="172"/>
                    <a:pt x="1125" y="172"/>
                    <a:pt x="1125" y="172"/>
                  </a:cubicBezTo>
                  <a:cubicBezTo>
                    <a:pt x="1185" y="213"/>
                    <a:pt x="1258" y="229"/>
                    <a:pt x="1331" y="218"/>
                  </a:cubicBezTo>
                  <a:cubicBezTo>
                    <a:pt x="1360" y="211"/>
                    <a:pt x="1392" y="204"/>
                    <a:pt x="1414" y="177"/>
                  </a:cubicBezTo>
                  <a:cubicBezTo>
                    <a:pt x="1416" y="184"/>
                    <a:pt x="1439" y="307"/>
                    <a:pt x="1439" y="307"/>
                  </a:cubicBezTo>
                  <a:cubicBezTo>
                    <a:pt x="1436" y="324"/>
                    <a:pt x="1417" y="332"/>
                    <a:pt x="1402" y="339"/>
                  </a:cubicBezTo>
                  <a:cubicBezTo>
                    <a:pt x="1398" y="340"/>
                    <a:pt x="1398" y="340"/>
                    <a:pt x="1398" y="340"/>
                  </a:cubicBezTo>
                  <a:cubicBezTo>
                    <a:pt x="1290" y="376"/>
                    <a:pt x="1158" y="355"/>
                    <a:pt x="1054" y="284"/>
                  </a:cubicBezTo>
                  <a:cubicBezTo>
                    <a:pt x="1054" y="284"/>
                    <a:pt x="960" y="222"/>
                    <a:pt x="960" y="222"/>
                  </a:cubicBezTo>
                  <a:cubicBezTo>
                    <a:pt x="862" y="159"/>
                    <a:pt x="746" y="136"/>
                    <a:pt x="631" y="158"/>
                  </a:cubicBezTo>
                  <a:cubicBezTo>
                    <a:pt x="575" y="169"/>
                    <a:pt x="520" y="193"/>
                    <a:pt x="458" y="233"/>
                  </a:cubicBezTo>
                  <a:cubicBezTo>
                    <a:pt x="371" y="289"/>
                    <a:pt x="371" y="289"/>
                    <a:pt x="371" y="289"/>
                  </a:cubicBezTo>
                  <a:cubicBezTo>
                    <a:pt x="286" y="343"/>
                    <a:pt x="187" y="364"/>
                    <a:pt x="91" y="348"/>
                  </a:cubicBezTo>
                  <a:cubicBezTo>
                    <a:pt x="62" y="343"/>
                    <a:pt x="31" y="337"/>
                    <a:pt x="8" y="315"/>
                  </a:cubicBezTo>
                  <a:cubicBezTo>
                    <a:pt x="3" y="310"/>
                    <a:pt x="1" y="306"/>
                    <a:pt x="0" y="300"/>
                  </a:cubicBezTo>
                  <a:cubicBezTo>
                    <a:pt x="0" y="300"/>
                    <a:pt x="23" y="188"/>
                    <a:pt x="26" y="172"/>
                  </a:cubicBezTo>
                  <a:cubicBezTo>
                    <a:pt x="58" y="207"/>
                    <a:pt x="103" y="215"/>
                    <a:pt x="148" y="217"/>
                  </a:cubicBezTo>
                  <a:cubicBezTo>
                    <a:pt x="206" y="220"/>
                    <a:pt x="262" y="203"/>
                    <a:pt x="324" y="16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5" name="Freeform 39">
              <a:extLst>
                <a:ext uri="{FF2B5EF4-FFF2-40B4-BE49-F238E27FC236}">
                  <a16:creationId xmlns:a16="http://schemas.microsoft.com/office/drawing/2014/main" id="{81D9C1DA-0F8C-4E9F-BCA6-E6BB361D51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374" y="2137"/>
              <a:ext cx="925" cy="195"/>
            </a:xfrm>
            <a:custGeom>
              <a:avLst/>
              <a:gdLst>
                <a:gd name="T0" fmla="*/ 437 w 1365"/>
                <a:gd name="T1" fmla="*/ 67 h 287"/>
                <a:gd name="T2" fmla="*/ 431 w 1365"/>
                <a:gd name="T3" fmla="*/ 150 h 287"/>
                <a:gd name="T4" fmla="*/ 474 w 1365"/>
                <a:gd name="T5" fmla="*/ 123 h 287"/>
                <a:gd name="T6" fmla="*/ 1358 w 1365"/>
                <a:gd name="T7" fmla="*/ 254 h 287"/>
                <a:gd name="T8" fmla="*/ 1336 w 1365"/>
                <a:gd name="T9" fmla="*/ 226 h 287"/>
                <a:gd name="T10" fmla="*/ 1340 w 1365"/>
                <a:gd name="T11" fmla="*/ 194 h 287"/>
                <a:gd name="T12" fmla="*/ 1362 w 1365"/>
                <a:gd name="T13" fmla="*/ 272 h 287"/>
                <a:gd name="T14" fmla="*/ 1270 w 1365"/>
                <a:gd name="T15" fmla="*/ 248 h 287"/>
                <a:gd name="T16" fmla="*/ 1276 w 1365"/>
                <a:gd name="T17" fmla="*/ 277 h 287"/>
                <a:gd name="T18" fmla="*/ 1167 w 1365"/>
                <a:gd name="T19" fmla="*/ 204 h 287"/>
                <a:gd name="T20" fmla="*/ 1164 w 1365"/>
                <a:gd name="T21" fmla="*/ 276 h 287"/>
                <a:gd name="T22" fmla="*/ 1110 w 1365"/>
                <a:gd name="T23" fmla="*/ 225 h 287"/>
                <a:gd name="T24" fmla="*/ 1061 w 1365"/>
                <a:gd name="T25" fmla="*/ 231 h 287"/>
                <a:gd name="T26" fmla="*/ 1109 w 1365"/>
                <a:gd name="T27" fmla="*/ 237 h 287"/>
                <a:gd name="T28" fmla="*/ 1129 w 1365"/>
                <a:gd name="T29" fmla="*/ 189 h 287"/>
                <a:gd name="T30" fmla="*/ 1063 w 1365"/>
                <a:gd name="T31" fmla="*/ 149 h 287"/>
                <a:gd name="T32" fmla="*/ 1048 w 1365"/>
                <a:gd name="T33" fmla="*/ 228 h 287"/>
                <a:gd name="T34" fmla="*/ 986 w 1365"/>
                <a:gd name="T35" fmla="*/ 97 h 287"/>
                <a:gd name="T36" fmla="*/ 963 w 1365"/>
                <a:gd name="T37" fmla="*/ 80 h 287"/>
                <a:gd name="T38" fmla="*/ 919 w 1365"/>
                <a:gd name="T39" fmla="*/ 139 h 287"/>
                <a:gd name="T40" fmla="*/ 985 w 1365"/>
                <a:gd name="T41" fmla="*/ 116 h 287"/>
                <a:gd name="T42" fmla="*/ 887 w 1365"/>
                <a:gd name="T43" fmla="*/ 93 h 287"/>
                <a:gd name="T44" fmla="*/ 909 w 1365"/>
                <a:gd name="T45" fmla="*/ 52 h 287"/>
                <a:gd name="T46" fmla="*/ 854 w 1365"/>
                <a:gd name="T47" fmla="*/ 111 h 287"/>
                <a:gd name="T48" fmla="*/ 885 w 1365"/>
                <a:gd name="T49" fmla="*/ 120 h 287"/>
                <a:gd name="T50" fmla="*/ 833 w 1365"/>
                <a:gd name="T51" fmla="*/ 77 h 287"/>
                <a:gd name="T52" fmla="*/ 840 w 1365"/>
                <a:gd name="T53" fmla="*/ 50 h 287"/>
                <a:gd name="T54" fmla="*/ 805 w 1365"/>
                <a:gd name="T55" fmla="*/ 26 h 287"/>
                <a:gd name="T56" fmla="*/ 782 w 1365"/>
                <a:gd name="T57" fmla="*/ 16 h 287"/>
                <a:gd name="T58" fmla="*/ 764 w 1365"/>
                <a:gd name="T59" fmla="*/ 63 h 287"/>
                <a:gd name="T60" fmla="*/ 716 w 1365"/>
                <a:gd name="T61" fmla="*/ 76 h 287"/>
                <a:gd name="T62" fmla="*/ 742 w 1365"/>
                <a:gd name="T63" fmla="*/ 20 h 287"/>
                <a:gd name="T64" fmla="*/ 689 w 1365"/>
                <a:gd name="T65" fmla="*/ 47 h 287"/>
                <a:gd name="T66" fmla="*/ 706 w 1365"/>
                <a:gd name="T67" fmla="*/ 18 h 287"/>
                <a:gd name="T68" fmla="*/ 652 w 1365"/>
                <a:gd name="T69" fmla="*/ 76 h 287"/>
                <a:gd name="T70" fmla="*/ 610 w 1365"/>
                <a:gd name="T71" fmla="*/ 40 h 287"/>
                <a:gd name="T72" fmla="*/ 623 w 1365"/>
                <a:gd name="T73" fmla="*/ 48 h 287"/>
                <a:gd name="T74" fmla="*/ 582 w 1365"/>
                <a:gd name="T75" fmla="*/ 88 h 287"/>
                <a:gd name="T76" fmla="*/ 625 w 1365"/>
                <a:gd name="T77" fmla="*/ 78 h 287"/>
                <a:gd name="T78" fmla="*/ 560 w 1365"/>
                <a:gd name="T79" fmla="*/ 72 h 287"/>
                <a:gd name="T80" fmla="*/ 551 w 1365"/>
                <a:gd name="T81" fmla="*/ 42 h 287"/>
                <a:gd name="T82" fmla="*/ 507 w 1365"/>
                <a:gd name="T83" fmla="*/ 72 h 287"/>
                <a:gd name="T84" fmla="*/ 367 w 1365"/>
                <a:gd name="T85" fmla="*/ 140 h 287"/>
                <a:gd name="T86" fmla="*/ 396 w 1365"/>
                <a:gd name="T87" fmla="*/ 133 h 287"/>
                <a:gd name="T88" fmla="*/ 394 w 1365"/>
                <a:gd name="T89" fmla="*/ 175 h 287"/>
                <a:gd name="T90" fmla="*/ 409 w 1365"/>
                <a:gd name="T91" fmla="*/ 161 h 287"/>
                <a:gd name="T92" fmla="*/ 325 w 1365"/>
                <a:gd name="T93" fmla="*/ 204 h 287"/>
                <a:gd name="T94" fmla="*/ 323 w 1365"/>
                <a:gd name="T95" fmla="*/ 166 h 287"/>
                <a:gd name="T96" fmla="*/ 317 w 1365"/>
                <a:gd name="T97" fmla="*/ 134 h 287"/>
                <a:gd name="T98" fmla="*/ 367 w 1365"/>
                <a:gd name="T99" fmla="*/ 196 h 287"/>
                <a:gd name="T100" fmla="*/ 266 w 1365"/>
                <a:gd name="T101" fmla="*/ 165 h 287"/>
                <a:gd name="T102" fmla="*/ 240 w 1365"/>
                <a:gd name="T103" fmla="*/ 195 h 287"/>
                <a:gd name="T104" fmla="*/ 281 w 1365"/>
                <a:gd name="T105" fmla="*/ 242 h 287"/>
                <a:gd name="T106" fmla="*/ 208 w 1365"/>
                <a:gd name="T107" fmla="*/ 196 h 287"/>
                <a:gd name="T108" fmla="*/ 204 w 1365"/>
                <a:gd name="T109" fmla="*/ 256 h 287"/>
                <a:gd name="T110" fmla="*/ 165 w 1365"/>
                <a:gd name="T111" fmla="*/ 277 h 287"/>
                <a:gd name="T112" fmla="*/ 121 w 1365"/>
                <a:gd name="T113" fmla="*/ 265 h 287"/>
                <a:gd name="T114" fmla="*/ 86 w 1365"/>
                <a:gd name="T115" fmla="*/ 214 h 287"/>
                <a:gd name="T116" fmla="*/ 28 w 1365"/>
                <a:gd name="T117" fmla="*/ 208 h 287"/>
                <a:gd name="T118" fmla="*/ 4 w 1365"/>
                <a:gd name="T119" fmla="*/ 262 h 287"/>
                <a:gd name="T120" fmla="*/ 39 w 1365"/>
                <a:gd name="T121" fmla="*/ 242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65" h="287">
                  <a:moveTo>
                    <a:pt x="454" y="105"/>
                  </a:moveTo>
                  <a:cubicBezTo>
                    <a:pt x="452" y="105"/>
                    <a:pt x="441" y="110"/>
                    <a:pt x="439" y="112"/>
                  </a:cubicBezTo>
                  <a:cubicBezTo>
                    <a:pt x="439" y="110"/>
                    <a:pt x="434" y="85"/>
                    <a:pt x="434" y="82"/>
                  </a:cubicBezTo>
                  <a:cubicBezTo>
                    <a:pt x="434" y="83"/>
                    <a:pt x="434" y="83"/>
                    <a:pt x="434" y="83"/>
                  </a:cubicBezTo>
                  <a:cubicBezTo>
                    <a:pt x="438" y="88"/>
                    <a:pt x="454" y="104"/>
                    <a:pt x="455" y="104"/>
                  </a:cubicBezTo>
                  <a:lnTo>
                    <a:pt x="454" y="105"/>
                  </a:lnTo>
                  <a:close/>
                  <a:moveTo>
                    <a:pt x="487" y="114"/>
                  </a:moveTo>
                  <a:cubicBezTo>
                    <a:pt x="441" y="71"/>
                    <a:pt x="441" y="71"/>
                    <a:pt x="441" y="71"/>
                  </a:cubicBezTo>
                  <a:cubicBezTo>
                    <a:pt x="440" y="70"/>
                    <a:pt x="437" y="67"/>
                    <a:pt x="437" y="67"/>
                  </a:cubicBezTo>
                  <a:cubicBezTo>
                    <a:pt x="436" y="66"/>
                    <a:pt x="436" y="65"/>
                    <a:pt x="438" y="64"/>
                  </a:cubicBezTo>
                  <a:cubicBezTo>
                    <a:pt x="438" y="63"/>
                    <a:pt x="437" y="62"/>
                    <a:pt x="437" y="62"/>
                  </a:cubicBezTo>
                  <a:cubicBezTo>
                    <a:pt x="436" y="61"/>
                    <a:pt x="415" y="72"/>
                    <a:pt x="415" y="72"/>
                  </a:cubicBezTo>
                  <a:cubicBezTo>
                    <a:pt x="415" y="73"/>
                    <a:pt x="416" y="75"/>
                    <a:pt x="416" y="75"/>
                  </a:cubicBezTo>
                  <a:cubicBezTo>
                    <a:pt x="419" y="75"/>
                    <a:pt x="419" y="75"/>
                    <a:pt x="419" y="75"/>
                  </a:cubicBezTo>
                  <a:cubicBezTo>
                    <a:pt x="419" y="75"/>
                    <a:pt x="420" y="80"/>
                    <a:pt x="420" y="80"/>
                  </a:cubicBezTo>
                  <a:cubicBezTo>
                    <a:pt x="421" y="80"/>
                    <a:pt x="431" y="143"/>
                    <a:pt x="431" y="143"/>
                  </a:cubicBezTo>
                  <a:cubicBezTo>
                    <a:pt x="431" y="145"/>
                    <a:pt x="431" y="146"/>
                    <a:pt x="430" y="147"/>
                  </a:cubicBezTo>
                  <a:cubicBezTo>
                    <a:pt x="430" y="148"/>
                    <a:pt x="431" y="150"/>
                    <a:pt x="431" y="150"/>
                  </a:cubicBezTo>
                  <a:cubicBezTo>
                    <a:pt x="432" y="150"/>
                    <a:pt x="448" y="141"/>
                    <a:pt x="448" y="141"/>
                  </a:cubicBezTo>
                  <a:cubicBezTo>
                    <a:pt x="449" y="141"/>
                    <a:pt x="449" y="141"/>
                    <a:pt x="449" y="141"/>
                  </a:cubicBezTo>
                  <a:cubicBezTo>
                    <a:pt x="448" y="139"/>
                    <a:pt x="448" y="139"/>
                    <a:pt x="448" y="139"/>
                  </a:cubicBezTo>
                  <a:cubicBezTo>
                    <a:pt x="445" y="139"/>
                    <a:pt x="444" y="139"/>
                    <a:pt x="444" y="138"/>
                  </a:cubicBezTo>
                  <a:cubicBezTo>
                    <a:pt x="444" y="138"/>
                    <a:pt x="443" y="135"/>
                    <a:pt x="443" y="135"/>
                  </a:cubicBezTo>
                  <a:cubicBezTo>
                    <a:pt x="443" y="135"/>
                    <a:pt x="441" y="123"/>
                    <a:pt x="441" y="123"/>
                  </a:cubicBezTo>
                  <a:cubicBezTo>
                    <a:pt x="441" y="124"/>
                    <a:pt x="463" y="112"/>
                    <a:pt x="463" y="112"/>
                  </a:cubicBezTo>
                  <a:cubicBezTo>
                    <a:pt x="463" y="113"/>
                    <a:pt x="472" y="121"/>
                    <a:pt x="472" y="121"/>
                  </a:cubicBezTo>
                  <a:cubicBezTo>
                    <a:pt x="473" y="121"/>
                    <a:pt x="474" y="123"/>
                    <a:pt x="474" y="123"/>
                  </a:cubicBezTo>
                  <a:cubicBezTo>
                    <a:pt x="474" y="123"/>
                    <a:pt x="474" y="123"/>
                    <a:pt x="474" y="123"/>
                  </a:cubicBezTo>
                  <a:cubicBezTo>
                    <a:pt x="474" y="123"/>
                    <a:pt x="474" y="124"/>
                    <a:pt x="473" y="124"/>
                  </a:cubicBezTo>
                  <a:cubicBezTo>
                    <a:pt x="473" y="125"/>
                    <a:pt x="473" y="125"/>
                    <a:pt x="473" y="125"/>
                  </a:cubicBezTo>
                  <a:cubicBezTo>
                    <a:pt x="473" y="126"/>
                    <a:pt x="473" y="127"/>
                    <a:pt x="473" y="127"/>
                  </a:cubicBezTo>
                  <a:cubicBezTo>
                    <a:pt x="474" y="128"/>
                    <a:pt x="492" y="119"/>
                    <a:pt x="492" y="119"/>
                  </a:cubicBezTo>
                  <a:cubicBezTo>
                    <a:pt x="492" y="117"/>
                    <a:pt x="491" y="116"/>
                    <a:pt x="491" y="116"/>
                  </a:cubicBezTo>
                  <a:cubicBezTo>
                    <a:pt x="489" y="116"/>
                    <a:pt x="488" y="116"/>
                    <a:pt x="487" y="114"/>
                  </a:cubicBezTo>
                  <a:moveTo>
                    <a:pt x="1361" y="254"/>
                  </a:moveTo>
                  <a:cubicBezTo>
                    <a:pt x="1360" y="253"/>
                    <a:pt x="1358" y="254"/>
                    <a:pt x="1358" y="254"/>
                  </a:cubicBezTo>
                  <a:cubicBezTo>
                    <a:pt x="1358" y="256"/>
                    <a:pt x="1357" y="257"/>
                    <a:pt x="1354" y="258"/>
                  </a:cubicBezTo>
                  <a:cubicBezTo>
                    <a:pt x="1354" y="258"/>
                    <a:pt x="1323" y="266"/>
                    <a:pt x="1322" y="266"/>
                  </a:cubicBezTo>
                  <a:cubicBezTo>
                    <a:pt x="1322" y="266"/>
                    <a:pt x="1323" y="266"/>
                    <a:pt x="1323" y="266"/>
                  </a:cubicBezTo>
                  <a:cubicBezTo>
                    <a:pt x="1323" y="263"/>
                    <a:pt x="1319" y="249"/>
                    <a:pt x="1318" y="247"/>
                  </a:cubicBezTo>
                  <a:cubicBezTo>
                    <a:pt x="1320" y="247"/>
                    <a:pt x="1335" y="243"/>
                    <a:pt x="1335" y="243"/>
                  </a:cubicBezTo>
                  <a:cubicBezTo>
                    <a:pt x="1339" y="242"/>
                    <a:pt x="1339" y="242"/>
                    <a:pt x="1340" y="244"/>
                  </a:cubicBezTo>
                  <a:cubicBezTo>
                    <a:pt x="1340" y="244"/>
                    <a:pt x="1342" y="243"/>
                    <a:pt x="1342" y="243"/>
                  </a:cubicBezTo>
                  <a:cubicBezTo>
                    <a:pt x="1343" y="243"/>
                    <a:pt x="1339" y="226"/>
                    <a:pt x="1339" y="226"/>
                  </a:cubicBezTo>
                  <a:cubicBezTo>
                    <a:pt x="1338" y="226"/>
                    <a:pt x="1336" y="226"/>
                    <a:pt x="1336" y="226"/>
                  </a:cubicBezTo>
                  <a:cubicBezTo>
                    <a:pt x="1335" y="228"/>
                    <a:pt x="1335" y="229"/>
                    <a:pt x="1332" y="230"/>
                  </a:cubicBezTo>
                  <a:cubicBezTo>
                    <a:pt x="1332" y="230"/>
                    <a:pt x="1314" y="234"/>
                    <a:pt x="1314" y="234"/>
                  </a:cubicBezTo>
                  <a:cubicBezTo>
                    <a:pt x="1314" y="234"/>
                    <a:pt x="1314" y="234"/>
                    <a:pt x="1314" y="234"/>
                  </a:cubicBezTo>
                  <a:cubicBezTo>
                    <a:pt x="1314" y="232"/>
                    <a:pt x="1311" y="217"/>
                    <a:pt x="1311" y="217"/>
                  </a:cubicBezTo>
                  <a:cubicBezTo>
                    <a:pt x="1311" y="218"/>
                    <a:pt x="1340" y="210"/>
                    <a:pt x="1340" y="210"/>
                  </a:cubicBezTo>
                  <a:cubicBezTo>
                    <a:pt x="1343" y="210"/>
                    <a:pt x="1344" y="210"/>
                    <a:pt x="1344" y="211"/>
                  </a:cubicBezTo>
                  <a:cubicBezTo>
                    <a:pt x="1345" y="211"/>
                    <a:pt x="1347" y="211"/>
                    <a:pt x="1347" y="211"/>
                  </a:cubicBezTo>
                  <a:cubicBezTo>
                    <a:pt x="1347" y="210"/>
                    <a:pt x="1343" y="194"/>
                    <a:pt x="1343" y="194"/>
                  </a:cubicBezTo>
                  <a:cubicBezTo>
                    <a:pt x="1342" y="193"/>
                    <a:pt x="1340" y="194"/>
                    <a:pt x="1340" y="194"/>
                  </a:cubicBezTo>
                  <a:cubicBezTo>
                    <a:pt x="1340" y="196"/>
                    <a:pt x="1340" y="196"/>
                    <a:pt x="1336" y="197"/>
                  </a:cubicBezTo>
                  <a:cubicBezTo>
                    <a:pt x="1288" y="210"/>
                    <a:pt x="1288" y="210"/>
                    <a:pt x="1288" y="210"/>
                  </a:cubicBezTo>
                  <a:cubicBezTo>
                    <a:pt x="1288" y="211"/>
                    <a:pt x="1288" y="213"/>
                    <a:pt x="1288" y="213"/>
                  </a:cubicBezTo>
                  <a:cubicBezTo>
                    <a:pt x="1293" y="213"/>
                    <a:pt x="1293" y="213"/>
                    <a:pt x="1294" y="215"/>
                  </a:cubicBezTo>
                  <a:cubicBezTo>
                    <a:pt x="1310" y="276"/>
                    <a:pt x="1310" y="276"/>
                    <a:pt x="1310" y="276"/>
                  </a:cubicBezTo>
                  <a:cubicBezTo>
                    <a:pt x="1310" y="278"/>
                    <a:pt x="1310" y="279"/>
                    <a:pt x="1307" y="280"/>
                  </a:cubicBezTo>
                  <a:cubicBezTo>
                    <a:pt x="1306" y="281"/>
                    <a:pt x="1307" y="283"/>
                    <a:pt x="1307" y="283"/>
                  </a:cubicBezTo>
                  <a:cubicBezTo>
                    <a:pt x="1308" y="284"/>
                    <a:pt x="1357" y="271"/>
                    <a:pt x="1357" y="271"/>
                  </a:cubicBezTo>
                  <a:cubicBezTo>
                    <a:pt x="1361" y="270"/>
                    <a:pt x="1361" y="270"/>
                    <a:pt x="1362" y="272"/>
                  </a:cubicBezTo>
                  <a:cubicBezTo>
                    <a:pt x="1363" y="272"/>
                    <a:pt x="1365" y="272"/>
                    <a:pt x="1365" y="272"/>
                  </a:cubicBezTo>
                  <a:cubicBezTo>
                    <a:pt x="1365" y="271"/>
                    <a:pt x="1361" y="254"/>
                    <a:pt x="1361" y="254"/>
                  </a:cubicBezTo>
                  <a:moveTo>
                    <a:pt x="1270" y="248"/>
                  </a:moveTo>
                  <a:cubicBezTo>
                    <a:pt x="1270" y="267"/>
                    <a:pt x="1264" y="273"/>
                    <a:pt x="1246" y="273"/>
                  </a:cubicBezTo>
                  <a:cubicBezTo>
                    <a:pt x="1246" y="273"/>
                    <a:pt x="1237" y="273"/>
                    <a:pt x="1237" y="273"/>
                  </a:cubicBezTo>
                  <a:cubicBezTo>
                    <a:pt x="1237" y="273"/>
                    <a:pt x="1237" y="273"/>
                    <a:pt x="1237" y="273"/>
                  </a:cubicBezTo>
                  <a:cubicBezTo>
                    <a:pt x="1238" y="273"/>
                    <a:pt x="1238" y="228"/>
                    <a:pt x="1238" y="224"/>
                  </a:cubicBezTo>
                  <a:cubicBezTo>
                    <a:pt x="1240" y="224"/>
                    <a:pt x="1246" y="224"/>
                    <a:pt x="1246" y="224"/>
                  </a:cubicBezTo>
                  <a:cubicBezTo>
                    <a:pt x="1264" y="224"/>
                    <a:pt x="1270" y="230"/>
                    <a:pt x="1270" y="248"/>
                  </a:cubicBezTo>
                  <a:close/>
                  <a:moveTo>
                    <a:pt x="1251" y="210"/>
                  </a:moveTo>
                  <a:cubicBezTo>
                    <a:pt x="1220" y="210"/>
                    <a:pt x="1220" y="210"/>
                    <a:pt x="1220" y="210"/>
                  </a:cubicBezTo>
                  <a:cubicBezTo>
                    <a:pt x="1219" y="211"/>
                    <a:pt x="1219" y="213"/>
                    <a:pt x="1219" y="213"/>
                  </a:cubicBezTo>
                  <a:cubicBezTo>
                    <a:pt x="1222" y="214"/>
                    <a:pt x="1223" y="215"/>
                    <a:pt x="1222" y="217"/>
                  </a:cubicBezTo>
                  <a:cubicBezTo>
                    <a:pt x="1222" y="217"/>
                    <a:pt x="1222" y="280"/>
                    <a:pt x="1222" y="280"/>
                  </a:cubicBezTo>
                  <a:cubicBezTo>
                    <a:pt x="1222" y="282"/>
                    <a:pt x="1222" y="283"/>
                    <a:pt x="1219" y="283"/>
                  </a:cubicBezTo>
                  <a:cubicBezTo>
                    <a:pt x="1219" y="286"/>
                    <a:pt x="1219" y="286"/>
                    <a:pt x="1219" y="286"/>
                  </a:cubicBezTo>
                  <a:cubicBezTo>
                    <a:pt x="1220" y="286"/>
                    <a:pt x="1248" y="287"/>
                    <a:pt x="1248" y="287"/>
                  </a:cubicBezTo>
                  <a:cubicBezTo>
                    <a:pt x="1260" y="287"/>
                    <a:pt x="1270" y="283"/>
                    <a:pt x="1276" y="277"/>
                  </a:cubicBezTo>
                  <a:cubicBezTo>
                    <a:pt x="1283" y="271"/>
                    <a:pt x="1286" y="261"/>
                    <a:pt x="1286" y="249"/>
                  </a:cubicBezTo>
                  <a:cubicBezTo>
                    <a:pt x="1286" y="225"/>
                    <a:pt x="1273" y="210"/>
                    <a:pt x="1251" y="210"/>
                  </a:cubicBezTo>
                  <a:moveTo>
                    <a:pt x="1194" y="207"/>
                  </a:moveTo>
                  <a:cubicBezTo>
                    <a:pt x="1197" y="209"/>
                    <a:pt x="1197" y="210"/>
                    <a:pt x="1197" y="211"/>
                  </a:cubicBezTo>
                  <a:cubicBezTo>
                    <a:pt x="1186" y="252"/>
                    <a:pt x="1186" y="252"/>
                    <a:pt x="1186" y="252"/>
                  </a:cubicBezTo>
                  <a:cubicBezTo>
                    <a:pt x="1184" y="262"/>
                    <a:pt x="1177" y="266"/>
                    <a:pt x="1168" y="263"/>
                  </a:cubicBezTo>
                  <a:cubicBezTo>
                    <a:pt x="1163" y="262"/>
                    <a:pt x="1160" y="260"/>
                    <a:pt x="1158" y="257"/>
                  </a:cubicBezTo>
                  <a:cubicBezTo>
                    <a:pt x="1156" y="254"/>
                    <a:pt x="1156" y="250"/>
                    <a:pt x="1157" y="245"/>
                  </a:cubicBezTo>
                  <a:cubicBezTo>
                    <a:pt x="1167" y="204"/>
                    <a:pt x="1167" y="204"/>
                    <a:pt x="1167" y="204"/>
                  </a:cubicBezTo>
                  <a:cubicBezTo>
                    <a:pt x="1168" y="202"/>
                    <a:pt x="1168" y="202"/>
                    <a:pt x="1171" y="202"/>
                  </a:cubicBezTo>
                  <a:cubicBezTo>
                    <a:pt x="1171" y="201"/>
                    <a:pt x="1172" y="199"/>
                    <a:pt x="1172" y="199"/>
                  </a:cubicBezTo>
                  <a:cubicBezTo>
                    <a:pt x="1171" y="199"/>
                    <a:pt x="1150" y="193"/>
                    <a:pt x="1150" y="193"/>
                  </a:cubicBezTo>
                  <a:cubicBezTo>
                    <a:pt x="1149" y="193"/>
                    <a:pt x="1149" y="193"/>
                    <a:pt x="1149" y="193"/>
                  </a:cubicBezTo>
                  <a:cubicBezTo>
                    <a:pt x="1149" y="194"/>
                    <a:pt x="1149" y="194"/>
                    <a:pt x="1149" y="194"/>
                  </a:cubicBezTo>
                  <a:cubicBezTo>
                    <a:pt x="1149" y="196"/>
                    <a:pt x="1149" y="196"/>
                    <a:pt x="1149" y="196"/>
                  </a:cubicBezTo>
                  <a:cubicBezTo>
                    <a:pt x="1152" y="198"/>
                    <a:pt x="1152" y="199"/>
                    <a:pt x="1152" y="200"/>
                  </a:cubicBezTo>
                  <a:cubicBezTo>
                    <a:pt x="1142" y="241"/>
                    <a:pt x="1142" y="241"/>
                    <a:pt x="1142" y="241"/>
                  </a:cubicBezTo>
                  <a:cubicBezTo>
                    <a:pt x="1137" y="260"/>
                    <a:pt x="1145" y="272"/>
                    <a:pt x="1164" y="276"/>
                  </a:cubicBezTo>
                  <a:cubicBezTo>
                    <a:pt x="1174" y="279"/>
                    <a:pt x="1182" y="278"/>
                    <a:pt x="1189" y="274"/>
                  </a:cubicBezTo>
                  <a:cubicBezTo>
                    <a:pt x="1194" y="271"/>
                    <a:pt x="1198" y="265"/>
                    <a:pt x="1201" y="256"/>
                  </a:cubicBezTo>
                  <a:cubicBezTo>
                    <a:pt x="1211" y="215"/>
                    <a:pt x="1211" y="215"/>
                    <a:pt x="1211" y="215"/>
                  </a:cubicBezTo>
                  <a:cubicBezTo>
                    <a:pt x="1211" y="213"/>
                    <a:pt x="1212" y="213"/>
                    <a:pt x="1214" y="213"/>
                  </a:cubicBezTo>
                  <a:cubicBezTo>
                    <a:pt x="1215" y="212"/>
                    <a:pt x="1216" y="210"/>
                    <a:pt x="1216" y="210"/>
                  </a:cubicBezTo>
                  <a:cubicBezTo>
                    <a:pt x="1215" y="209"/>
                    <a:pt x="1196" y="205"/>
                    <a:pt x="1196" y="205"/>
                  </a:cubicBezTo>
                  <a:cubicBezTo>
                    <a:pt x="1195" y="205"/>
                    <a:pt x="1194" y="207"/>
                    <a:pt x="1194" y="207"/>
                  </a:cubicBezTo>
                  <a:moveTo>
                    <a:pt x="1114" y="197"/>
                  </a:moveTo>
                  <a:cubicBezTo>
                    <a:pt x="1113" y="202"/>
                    <a:pt x="1110" y="225"/>
                    <a:pt x="1110" y="225"/>
                  </a:cubicBezTo>
                  <a:cubicBezTo>
                    <a:pt x="1109" y="225"/>
                    <a:pt x="1109" y="225"/>
                    <a:pt x="1109" y="225"/>
                  </a:cubicBezTo>
                  <a:cubicBezTo>
                    <a:pt x="1108" y="224"/>
                    <a:pt x="1097" y="219"/>
                    <a:pt x="1095" y="217"/>
                  </a:cubicBezTo>
                  <a:cubicBezTo>
                    <a:pt x="1096" y="216"/>
                    <a:pt x="1112" y="198"/>
                    <a:pt x="1115" y="196"/>
                  </a:cubicBezTo>
                  <a:lnTo>
                    <a:pt x="1114" y="197"/>
                  </a:lnTo>
                  <a:close/>
                  <a:moveTo>
                    <a:pt x="1110" y="177"/>
                  </a:moveTo>
                  <a:cubicBezTo>
                    <a:pt x="1112" y="179"/>
                    <a:pt x="1112" y="180"/>
                    <a:pt x="1112" y="180"/>
                  </a:cubicBezTo>
                  <a:cubicBezTo>
                    <a:pt x="1109" y="183"/>
                    <a:pt x="1109" y="183"/>
                    <a:pt x="1109" y="183"/>
                  </a:cubicBezTo>
                  <a:cubicBezTo>
                    <a:pt x="1109" y="184"/>
                    <a:pt x="1064" y="230"/>
                    <a:pt x="1064" y="230"/>
                  </a:cubicBezTo>
                  <a:cubicBezTo>
                    <a:pt x="1063" y="231"/>
                    <a:pt x="1062" y="232"/>
                    <a:pt x="1061" y="231"/>
                  </a:cubicBezTo>
                  <a:cubicBezTo>
                    <a:pt x="1060" y="232"/>
                    <a:pt x="1059" y="234"/>
                    <a:pt x="1059" y="234"/>
                  </a:cubicBezTo>
                  <a:cubicBezTo>
                    <a:pt x="1059" y="235"/>
                    <a:pt x="1076" y="243"/>
                    <a:pt x="1076" y="243"/>
                  </a:cubicBezTo>
                  <a:cubicBezTo>
                    <a:pt x="1077" y="243"/>
                    <a:pt x="1077" y="243"/>
                    <a:pt x="1077" y="243"/>
                  </a:cubicBezTo>
                  <a:cubicBezTo>
                    <a:pt x="1078" y="240"/>
                    <a:pt x="1078" y="240"/>
                    <a:pt x="1078" y="240"/>
                  </a:cubicBezTo>
                  <a:cubicBezTo>
                    <a:pt x="1077" y="239"/>
                    <a:pt x="1076" y="238"/>
                    <a:pt x="1076" y="238"/>
                  </a:cubicBezTo>
                  <a:cubicBezTo>
                    <a:pt x="1076" y="237"/>
                    <a:pt x="1076" y="237"/>
                    <a:pt x="1076" y="237"/>
                  </a:cubicBezTo>
                  <a:cubicBezTo>
                    <a:pt x="1078" y="235"/>
                    <a:pt x="1078" y="235"/>
                    <a:pt x="1078" y="235"/>
                  </a:cubicBezTo>
                  <a:cubicBezTo>
                    <a:pt x="1078" y="235"/>
                    <a:pt x="1086" y="226"/>
                    <a:pt x="1087" y="226"/>
                  </a:cubicBezTo>
                  <a:cubicBezTo>
                    <a:pt x="1087" y="226"/>
                    <a:pt x="1109" y="237"/>
                    <a:pt x="1109" y="237"/>
                  </a:cubicBezTo>
                  <a:cubicBezTo>
                    <a:pt x="1108" y="237"/>
                    <a:pt x="1107" y="250"/>
                    <a:pt x="1107" y="250"/>
                  </a:cubicBezTo>
                  <a:cubicBezTo>
                    <a:pt x="1107" y="250"/>
                    <a:pt x="1107" y="252"/>
                    <a:pt x="1107" y="252"/>
                  </a:cubicBezTo>
                  <a:cubicBezTo>
                    <a:pt x="1106" y="252"/>
                    <a:pt x="1106" y="253"/>
                    <a:pt x="1104" y="252"/>
                  </a:cubicBezTo>
                  <a:cubicBezTo>
                    <a:pt x="1104" y="252"/>
                    <a:pt x="1103" y="254"/>
                    <a:pt x="1103" y="254"/>
                  </a:cubicBezTo>
                  <a:cubicBezTo>
                    <a:pt x="1103" y="255"/>
                    <a:pt x="1121" y="263"/>
                    <a:pt x="1121" y="263"/>
                  </a:cubicBezTo>
                  <a:cubicBezTo>
                    <a:pt x="1122" y="263"/>
                    <a:pt x="1122" y="261"/>
                    <a:pt x="1122" y="261"/>
                  </a:cubicBezTo>
                  <a:cubicBezTo>
                    <a:pt x="1121" y="260"/>
                    <a:pt x="1121" y="259"/>
                    <a:pt x="1121" y="257"/>
                  </a:cubicBezTo>
                  <a:cubicBezTo>
                    <a:pt x="1128" y="194"/>
                    <a:pt x="1128" y="194"/>
                    <a:pt x="1128" y="194"/>
                  </a:cubicBezTo>
                  <a:cubicBezTo>
                    <a:pt x="1129" y="189"/>
                    <a:pt x="1129" y="189"/>
                    <a:pt x="1129" y="189"/>
                  </a:cubicBezTo>
                  <a:cubicBezTo>
                    <a:pt x="1129" y="188"/>
                    <a:pt x="1130" y="187"/>
                    <a:pt x="1132" y="188"/>
                  </a:cubicBezTo>
                  <a:cubicBezTo>
                    <a:pt x="1133" y="188"/>
                    <a:pt x="1133" y="186"/>
                    <a:pt x="1133" y="186"/>
                  </a:cubicBezTo>
                  <a:cubicBezTo>
                    <a:pt x="1133" y="185"/>
                    <a:pt x="1112" y="175"/>
                    <a:pt x="1112" y="175"/>
                  </a:cubicBezTo>
                  <a:cubicBezTo>
                    <a:pt x="1111" y="175"/>
                    <a:pt x="1110" y="177"/>
                    <a:pt x="1110" y="177"/>
                  </a:cubicBezTo>
                  <a:moveTo>
                    <a:pt x="1058" y="213"/>
                  </a:moveTo>
                  <a:cubicBezTo>
                    <a:pt x="1056" y="215"/>
                    <a:pt x="1055" y="215"/>
                    <a:pt x="1053" y="213"/>
                  </a:cubicBezTo>
                  <a:cubicBezTo>
                    <a:pt x="1053" y="213"/>
                    <a:pt x="1026" y="196"/>
                    <a:pt x="1026" y="196"/>
                  </a:cubicBezTo>
                  <a:cubicBezTo>
                    <a:pt x="1027" y="196"/>
                    <a:pt x="1058" y="149"/>
                    <a:pt x="1058" y="149"/>
                  </a:cubicBezTo>
                  <a:cubicBezTo>
                    <a:pt x="1059" y="148"/>
                    <a:pt x="1060" y="147"/>
                    <a:pt x="1063" y="149"/>
                  </a:cubicBezTo>
                  <a:cubicBezTo>
                    <a:pt x="1064" y="149"/>
                    <a:pt x="1065" y="147"/>
                    <a:pt x="1065" y="147"/>
                  </a:cubicBezTo>
                  <a:cubicBezTo>
                    <a:pt x="1065" y="146"/>
                    <a:pt x="1045" y="133"/>
                    <a:pt x="1045" y="133"/>
                  </a:cubicBezTo>
                  <a:cubicBezTo>
                    <a:pt x="1044" y="133"/>
                    <a:pt x="1043" y="135"/>
                    <a:pt x="1043" y="135"/>
                  </a:cubicBezTo>
                  <a:cubicBezTo>
                    <a:pt x="1046" y="138"/>
                    <a:pt x="1046" y="139"/>
                    <a:pt x="1045" y="141"/>
                  </a:cubicBezTo>
                  <a:cubicBezTo>
                    <a:pt x="1010" y="194"/>
                    <a:pt x="1010" y="194"/>
                    <a:pt x="1010" y="194"/>
                  </a:cubicBezTo>
                  <a:cubicBezTo>
                    <a:pt x="1009" y="195"/>
                    <a:pt x="1008" y="196"/>
                    <a:pt x="1006" y="194"/>
                  </a:cubicBezTo>
                  <a:cubicBezTo>
                    <a:pt x="1005" y="194"/>
                    <a:pt x="1004" y="196"/>
                    <a:pt x="1004" y="196"/>
                  </a:cubicBezTo>
                  <a:cubicBezTo>
                    <a:pt x="1004" y="197"/>
                    <a:pt x="1045" y="224"/>
                    <a:pt x="1045" y="224"/>
                  </a:cubicBezTo>
                  <a:cubicBezTo>
                    <a:pt x="1048" y="226"/>
                    <a:pt x="1048" y="227"/>
                    <a:pt x="1048" y="228"/>
                  </a:cubicBezTo>
                  <a:cubicBezTo>
                    <a:pt x="1048" y="229"/>
                    <a:pt x="1049" y="230"/>
                    <a:pt x="1049" y="230"/>
                  </a:cubicBezTo>
                  <a:cubicBezTo>
                    <a:pt x="1051" y="230"/>
                    <a:pt x="1060" y="215"/>
                    <a:pt x="1060" y="215"/>
                  </a:cubicBezTo>
                  <a:cubicBezTo>
                    <a:pt x="1060" y="214"/>
                    <a:pt x="1058" y="213"/>
                    <a:pt x="1058" y="213"/>
                  </a:cubicBezTo>
                  <a:moveTo>
                    <a:pt x="969" y="167"/>
                  </a:moveTo>
                  <a:cubicBezTo>
                    <a:pt x="1004" y="112"/>
                    <a:pt x="1004" y="112"/>
                    <a:pt x="1004" y="112"/>
                  </a:cubicBezTo>
                  <a:cubicBezTo>
                    <a:pt x="1005" y="111"/>
                    <a:pt x="1005" y="110"/>
                    <a:pt x="1007" y="111"/>
                  </a:cubicBezTo>
                  <a:cubicBezTo>
                    <a:pt x="1008" y="111"/>
                    <a:pt x="1009" y="109"/>
                    <a:pt x="1009" y="109"/>
                  </a:cubicBezTo>
                  <a:cubicBezTo>
                    <a:pt x="1009" y="108"/>
                    <a:pt x="988" y="95"/>
                    <a:pt x="988" y="95"/>
                  </a:cubicBezTo>
                  <a:cubicBezTo>
                    <a:pt x="987" y="95"/>
                    <a:pt x="986" y="97"/>
                    <a:pt x="986" y="97"/>
                  </a:cubicBezTo>
                  <a:cubicBezTo>
                    <a:pt x="986" y="98"/>
                    <a:pt x="987" y="99"/>
                    <a:pt x="987" y="99"/>
                  </a:cubicBezTo>
                  <a:cubicBezTo>
                    <a:pt x="987" y="100"/>
                    <a:pt x="987" y="100"/>
                    <a:pt x="986" y="100"/>
                  </a:cubicBezTo>
                  <a:cubicBezTo>
                    <a:pt x="986" y="101"/>
                    <a:pt x="978" y="106"/>
                    <a:pt x="970" y="112"/>
                  </a:cubicBezTo>
                  <a:cubicBezTo>
                    <a:pt x="970" y="112"/>
                    <a:pt x="953" y="124"/>
                    <a:pt x="950" y="126"/>
                  </a:cubicBezTo>
                  <a:cubicBezTo>
                    <a:pt x="950" y="126"/>
                    <a:pt x="950" y="125"/>
                    <a:pt x="951" y="125"/>
                  </a:cubicBezTo>
                  <a:cubicBezTo>
                    <a:pt x="952" y="121"/>
                    <a:pt x="954" y="108"/>
                    <a:pt x="954" y="108"/>
                  </a:cubicBezTo>
                  <a:cubicBezTo>
                    <a:pt x="956" y="98"/>
                    <a:pt x="958" y="84"/>
                    <a:pt x="959" y="83"/>
                  </a:cubicBezTo>
                  <a:cubicBezTo>
                    <a:pt x="959" y="82"/>
                    <a:pt x="959" y="82"/>
                    <a:pt x="961" y="82"/>
                  </a:cubicBezTo>
                  <a:cubicBezTo>
                    <a:pt x="962" y="82"/>
                    <a:pt x="963" y="80"/>
                    <a:pt x="963" y="80"/>
                  </a:cubicBezTo>
                  <a:cubicBezTo>
                    <a:pt x="963" y="79"/>
                    <a:pt x="941" y="66"/>
                    <a:pt x="941" y="66"/>
                  </a:cubicBezTo>
                  <a:cubicBezTo>
                    <a:pt x="940" y="66"/>
                    <a:pt x="939" y="68"/>
                    <a:pt x="939" y="68"/>
                  </a:cubicBezTo>
                  <a:cubicBezTo>
                    <a:pt x="941" y="70"/>
                    <a:pt x="941" y="71"/>
                    <a:pt x="940" y="72"/>
                  </a:cubicBezTo>
                  <a:cubicBezTo>
                    <a:pt x="906" y="127"/>
                    <a:pt x="906" y="127"/>
                    <a:pt x="906" y="127"/>
                  </a:cubicBezTo>
                  <a:cubicBezTo>
                    <a:pt x="905" y="128"/>
                    <a:pt x="904" y="128"/>
                    <a:pt x="903" y="128"/>
                  </a:cubicBezTo>
                  <a:cubicBezTo>
                    <a:pt x="902" y="128"/>
                    <a:pt x="901" y="130"/>
                    <a:pt x="901" y="130"/>
                  </a:cubicBezTo>
                  <a:cubicBezTo>
                    <a:pt x="901" y="131"/>
                    <a:pt x="917" y="141"/>
                    <a:pt x="917" y="141"/>
                  </a:cubicBezTo>
                  <a:cubicBezTo>
                    <a:pt x="918" y="141"/>
                    <a:pt x="918" y="141"/>
                    <a:pt x="918" y="141"/>
                  </a:cubicBezTo>
                  <a:cubicBezTo>
                    <a:pt x="919" y="139"/>
                    <a:pt x="919" y="139"/>
                    <a:pt x="919" y="139"/>
                  </a:cubicBezTo>
                  <a:cubicBezTo>
                    <a:pt x="918" y="138"/>
                    <a:pt x="918" y="137"/>
                    <a:pt x="918" y="136"/>
                  </a:cubicBezTo>
                  <a:cubicBezTo>
                    <a:pt x="918" y="136"/>
                    <a:pt x="918" y="135"/>
                    <a:pt x="918" y="135"/>
                  </a:cubicBezTo>
                  <a:cubicBezTo>
                    <a:pt x="918" y="135"/>
                    <a:pt x="942" y="97"/>
                    <a:pt x="945" y="92"/>
                  </a:cubicBezTo>
                  <a:cubicBezTo>
                    <a:pt x="945" y="92"/>
                    <a:pt x="945" y="93"/>
                    <a:pt x="945" y="93"/>
                  </a:cubicBezTo>
                  <a:cubicBezTo>
                    <a:pt x="942" y="101"/>
                    <a:pt x="936" y="129"/>
                    <a:pt x="936" y="129"/>
                  </a:cubicBezTo>
                  <a:cubicBezTo>
                    <a:pt x="933" y="150"/>
                    <a:pt x="933" y="150"/>
                    <a:pt x="933" y="150"/>
                  </a:cubicBezTo>
                  <a:cubicBezTo>
                    <a:pt x="933" y="151"/>
                    <a:pt x="935" y="152"/>
                    <a:pt x="935" y="152"/>
                  </a:cubicBezTo>
                  <a:cubicBezTo>
                    <a:pt x="936" y="152"/>
                    <a:pt x="955" y="139"/>
                    <a:pt x="955" y="139"/>
                  </a:cubicBezTo>
                  <a:cubicBezTo>
                    <a:pt x="955" y="139"/>
                    <a:pt x="980" y="119"/>
                    <a:pt x="985" y="116"/>
                  </a:cubicBezTo>
                  <a:cubicBezTo>
                    <a:pt x="984" y="118"/>
                    <a:pt x="984" y="118"/>
                    <a:pt x="984" y="118"/>
                  </a:cubicBezTo>
                  <a:cubicBezTo>
                    <a:pt x="977" y="127"/>
                    <a:pt x="957" y="159"/>
                    <a:pt x="957" y="159"/>
                  </a:cubicBezTo>
                  <a:cubicBezTo>
                    <a:pt x="956" y="160"/>
                    <a:pt x="956" y="161"/>
                    <a:pt x="954" y="160"/>
                  </a:cubicBezTo>
                  <a:cubicBezTo>
                    <a:pt x="953" y="160"/>
                    <a:pt x="952" y="161"/>
                    <a:pt x="952" y="161"/>
                  </a:cubicBezTo>
                  <a:cubicBezTo>
                    <a:pt x="952" y="163"/>
                    <a:pt x="969" y="173"/>
                    <a:pt x="969" y="173"/>
                  </a:cubicBezTo>
                  <a:cubicBezTo>
                    <a:pt x="970" y="173"/>
                    <a:pt x="971" y="171"/>
                    <a:pt x="971" y="171"/>
                  </a:cubicBezTo>
                  <a:cubicBezTo>
                    <a:pt x="969" y="169"/>
                    <a:pt x="969" y="168"/>
                    <a:pt x="969" y="167"/>
                  </a:cubicBezTo>
                  <a:moveTo>
                    <a:pt x="890" y="64"/>
                  </a:moveTo>
                  <a:cubicBezTo>
                    <a:pt x="889" y="69"/>
                    <a:pt x="887" y="92"/>
                    <a:pt x="887" y="93"/>
                  </a:cubicBezTo>
                  <a:cubicBezTo>
                    <a:pt x="886" y="93"/>
                    <a:pt x="886" y="93"/>
                    <a:pt x="886" y="93"/>
                  </a:cubicBezTo>
                  <a:cubicBezTo>
                    <a:pt x="884" y="91"/>
                    <a:pt x="874" y="86"/>
                    <a:pt x="871" y="85"/>
                  </a:cubicBezTo>
                  <a:cubicBezTo>
                    <a:pt x="873" y="84"/>
                    <a:pt x="888" y="65"/>
                    <a:pt x="890" y="63"/>
                  </a:cubicBezTo>
                  <a:lnTo>
                    <a:pt x="890" y="64"/>
                  </a:lnTo>
                  <a:close/>
                  <a:moveTo>
                    <a:pt x="899" y="124"/>
                  </a:moveTo>
                  <a:cubicBezTo>
                    <a:pt x="904" y="59"/>
                    <a:pt x="904" y="59"/>
                    <a:pt x="904" y="59"/>
                  </a:cubicBezTo>
                  <a:cubicBezTo>
                    <a:pt x="904" y="55"/>
                    <a:pt x="904" y="55"/>
                    <a:pt x="904" y="55"/>
                  </a:cubicBezTo>
                  <a:cubicBezTo>
                    <a:pt x="905" y="55"/>
                    <a:pt x="905" y="54"/>
                    <a:pt x="907" y="55"/>
                  </a:cubicBezTo>
                  <a:cubicBezTo>
                    <a:pt x="908" y="54"/>
                    <a:pt x="909" y="52"/>
                    <a:pt x="909" y="52"/>
                  </a:cubicBezTo>
                  <a:cubicBezTo>
                    <a:pt x="908" y="51"/>
                    <a:pt x="887" y="42"/>
                    <a:pt x="887" y="42"/>
                  </a:cubicBezTo>
                  <a:cubicBezTo>
                    <a:pt x="886" y="43"/>
                    <a:pt x="885" y="44"/>
                    <a:pt x="885" y="44"/>
                  </a:cubicBezTo>
                  <a:cubicBezTo>
                    <a:pt x="887" y="46"/>
                    <a:pt x="887" y="47"/>
                    <a:pt x="887" y="47"/>
                  </a:cubicBezTo>
                  <a:cubicBezTo>
                    <a:pt x="887" y="47"/>
                    <a:pt x="887" y="47"/>
                    <a:pt x="887" y="47"/>
                  </a:cubicBezTo>
                  <a:cubicBezTo>
                    <a:pt x="884" y="51"/>
                    <a:pt x="884" y="51"/>
                    <a:pt x="884" y="51"/>
                  </a:cubicBezTo>
                  <a:cubicBezTo>
                    <a:pt x="884" y="51"/>
                    <a:pt x="841" y="99"/>
                    <a:pt x="841" y="99"/>
                  </a:cubicBezTo>
                  <a:cubicBezTo>
                    <a:pt x="840" y="100"/>
                    <a:pt x="839" y="101"/>
                    <a:pt x="838" y="101"/>
                  </a:cubicBezTo>
                  <a:cubicBezTo>
                    <a:pt x="837" y="101"/>
                    <a:pt x="836" y="103"/>
                    <a:pt x="836" y="103"/>
                  </a:cubicBezTo>
                  <a:cubicBezTo>
                    <a:pt x="837" y="104"/>
                    <a:pt x="854" y="111"/>
                    <a:pt x="854" y="111"/>
                  </a:cubicBezTo>
                  <a:cubicBezTo>
                    <a:pt x="855" y="112"/>
                    <a:pt x="855" y="112"/>
                    <a:pt x="855" y="112"/>
                  </a:cubicBezTo>
                  <a:cubicBezTo>
                    <a:pt x="856" y="109"/>
                    <a:pt x="856" y="109"/>
                    <a:pt x="856" y="109"/>
                  </a:cubicBezTo>
                  <a:cubicBezTo>
                    <a:pt x="854" y="108"/>
                    <a:pt x="854" y="107"/>
                    <a:pt x="854" y="106"/>
                  </a:cubicBezTo>
                  <a:cubicBezTo>
                    <a:pt x="854" y="106"/>
                    <a:pt x="854" y="105"/>
                    <a:pt x="854" y="105"/>
                  </a:cubicBezTo>
                  <a:cubicBezTo>
                    <a:pt x="855" y="103"/>
                    <a:pt x="855" y="103"/>
                    <a:pt x="855" y="103"/>
                  </a:cubicBezTo>
                  <a:cubicBezTo>
                    <a:pt x="855" y="103"/>
                    <a:pt x="864" y="94"/>
                    <a:pt x="864" y="94"/>
                  </a:cubicBezTo>
                  <a:cubicBezTo>
                    <a:pt x="864" y="95"/>
                    <a:pt x="886" y="104"/>
                    <a:pt x="886" y="104"/>
                  </a:cubicBezTo>
                  <a:cubicBezTo>
                    <a:pt x="886" y="104"/>
                    <a:pt x="885" y="117"/>
                    <a:pt x="885" y="117"/>
                  </a:cubicBezTo>
                  <a:cubicBezTo>
                    <a:pt x="885" y="117"/>
                    <a:pt x="885" y="120"/>
                    <a:pt x="885" y="120"/>
                  </a:cubicBezTo>
                  <a:cubicBezTo>
                    <a:pt x="884" y="120"/>
                    <a:pt x="884" y="120"/>
                    <a:pt x="882" y="120"/>
                  </a:cubicBezTo>
                  <a:cubicBezTo>
                    <a:pt x="882" y="120"/>
                    <a:pt x="881" y="122"/>
                    <a:pt x="881" y="122"/>
                  </a:cubicBezTo>
                  <a:cubicBezTo>
                    <a:pt x="881" y="123"/>
                    <a:pt x="899" y="130"/>
                    <a:pt x="899" y="130"/>
                  </a:cubicBezTo>
                  <a:cubicBezTo>
                    <a:pt x="900" y="130"/>
                    <a:pt x="901" y="128"/>
                    <a:pt x="901" y="128"/>
                  </a:cubicBezTo>
                  <a:cubicBezTo>
                    <a:pt x="900" y="127"/>
                    <a:pt x="899" y="126"/>
                    <a:pt x="899" y="124"/>
                  </a:cubicBezTo>
                  <a:moveTo>
                    <a:pt x="840" y="97"/>
                  </a:moveTo>
                  <a:cubicBezTo>
                    <a:pt x="841" y="97"/>
                    <a:pt x="842" y="96"/>
                    <a:pt x="842" y="96"/>
                  </a:cubicBezTo>
                  <a:cubicBezTo>
                    <a:pt x="843" y="95"/>
                    <a:pt x="835" y="77"/>
                    <a:pt x="835" y="77"/>
                  </a:cubicBezTo>
                  <a:cubicBezTo>
                    <a:pt x="834" y="77"/>
                    <a:pt x="833" y="77"/>
                    <a:pt x="833" y="77"/>
                  </a:cubicBezTo>
                  <a:cubicBezTo>
                    <a:pt x="832" y="78"/>
                    <a:pt x="832" y="80"/>
                    <a:pt x="832" y="80"/>
                  </a:cubicBezTo>
                  <a:cubicBezTo>
                    <a:pt x="832" y="80"/>
                    <a:pt x="828" y="84"/>
                    <a:pt x="828" y="84"/>
                  </a:cubicBezTo>
                  <a:cubicBezTo>
                    <a:pt x="825" y="86"/>
                    <a:pt x="820" y="86"/>
                    <a:pt x="815" y="85"/>
                  </a:cubicBezTo>
                  <a:cubicBezTo>
                    <a:pt x="804" y="82"/>
                    <a:pt x="798" y="70"/>
                    <a:pt x="802" y="56"/>
                  </a:cubicBezTo>
                  <a:cubicBezTo>
                    <a:pt x="805" y="46"/>
                    <a:pt x="809" y="40"/>
                    <a:pt x="814" y="37"/>
                  </a:cubicBezTo>
                  <a:cubicBezTo>
                    <a:pt x="818" y="35"/>
                    <a:pt x="823" y="34"/>
                    <a:pt x="829" y="36"/>
                  </a:cubicBezTo>
                  <a:cubicBezTo>
                    <a:pt x="834" y="37"/>
                    <a:pt x="837" y="40"/>
                    <a:pt x="839" y="43"/>
                  </a:cubicBezTo>
                  <a:cubicBezTo>
                    <a:pt x="840" y="49"/>
                    <a:pt x="840" y="49"/>
                    <a:pt x="840" y="49"/>
                  </a:cubicBezTo>
                  <a:cubicBezTo>
                    <a:pt x="840" y="50"/>
                    <a:pt x="840" y="50"/>
                    <a:pt x="840" y="50"/>
                  </a:cubicBezTo>
                  <a:cubicBezTo>
                    <a:pt x="841" y="51"/>
                    <a:pt x="841" y="51"/>
                    <a:pt x="841" y="51"/>
                  </a:cubicBezTo>
                  <a:cubicBezTo>
                    <a:pt x="842" y="51"/>
                    <a:pt x="855" y="37"/>
                    <a:pt x="855" y="37"/>
                  </a:cubicBezTo>
                  <a:cubicBezTo>
                    <a:pt x="857" y="36"/>
                    <a:pt x="857" y="36"/>
                    <a:pt x="857" y="36"/>
                  </a:cubicBezTo>
                  <a:cubicBezTo>
                    <a:pt x="854" y="35"/>
                    <a:pt x="854" y="35"/>
                    <a:pt x="854" y="35"/>
                  </a:cubicBezTo>
                  <a:cubicBezTo>
                    <a:pt x="851" y="36"/>
                    <a:pt x="851" y="36"/>
                    <a:pt x="851" y="36"/>
                  </a:cubicBezTo>
                  <a:cubicBezTo>
                    <a:pt x="849" y="33"/>
                    <a:pt x="849" y="33"/>
                    <a:pt x="849" y="33"/>
                  </a:cubicBezTo>
                  <a:cubicBezTo>
                    <a:pt x="846" y="31"/>
                    <a:pt x="846" y="31"/>
                    <a:pt x="846" y="31"/>
                  </a:cubicBezTo>
                  <a:cubicBezTo>
                    <a:pt x="843" y="27"/>
                    <a:pt x="838" y="25"/>
                    <a:pt x="833" y="23"/>
                  </a:cubicBezTo>
                  <a:cubicBezTo>
                    <a:pt x="823" y="20"/>
                    <a:pt x="813" y="21"/>
                    <a:pt x="805" y="26"/>
                  </a:cubicBezTo>
                  <a:cubicBezTo>
                    <a:pt x="796" y="31"/>
                    <a:pt x="790" y="40"/>
                    <a:pt x="787" y="52"/>
                  </a:cubicBezTo>
                  <a:cubicBezTo>
                    <a:pt x="781" y="73"/>
                    <a:pt x="791" y="92"/>
                    <a:pt x="811" y="98"/>
                  </a:cubicBezTo>
                  <a:cubicBezTo>
                    <a:pt x="823" y="101"/>
                    <a:pt x="830" y="98"/>
                    <a:pt x="835" y="96"/>
                  </a:cubicBezTo>
                  <a:cubicBezTo>
                    <a:pt x="838" y="95"/>
                    <a:pt x="838" y="95"/>
                    <a:pt x="838" y="95"/>
                  </a:cubicBezTo>
                  <a:cubicBezTo>
                    <a:pt x="839" y="95"/>
                    <a:pt x="839" y="96"/>
                    <a:pt x="840" y="97"/>
                  </a:cubicBezTo>
                  <a:moveTo>
                    <a:pt x="769" y="33"/>
                  </a:moveTo>
                  <a:cubicBezTo>
                    <a:pt x="770" y="33"/>
                    <a:pt x="782" y="17"/>
                    <a:pt x="782" y="17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2" y="16"/>
                    <a:pt x="782" y="16"/>
                    <a:pt x="782" y="16"/>
                  </a:cubicBezTo>
                  <a:cubicBezTo>
                    <a:pt x="780" y="15"/>
                    <a:pt x="780" y="15"/>
                    <a:pt x="780" y="15"/>
                  </a:cubicBezTo>
                  <a:cubicBezTo>
                    <a:pt x="779" y="16"/>
                    <a:pt x="778" y="16"/>
                    <a:pt x="777" y="16"/>
                  </a:cubicBezTo>
                  <a:cubicBezTo>
                    <a:pt x="774" y="14"/>
                    <a:pt x="774" y="14"/>
                    <a:pt x="774" y="14"/>
                  </a:cubicBezTo>
                  <a:cubicBezTo>
                    <a:pt x="770" y="12"/>
                    <a:pt x="770" y="12"/>
                    <a:pt x="770" y="12"/>
                  </a:cubicBezTo>
                  <a:cubicBezTo>
                    <a:pt x="766" y="9"/>
                    <a:pt x="760" y="8"/>
                    <a:pt x="754" y="7"/>
                  </a:cubicBezTo>
                  <a:cubicBezTo>
                    <a:pt x="733" y="4"/>
                    <a:pt x="725" y="15"/>
                    <a:pt x="723" y="25"/>
                  </a:cubicBezTo>
                  <a:cubicBezTo>
                    <a:pt x="721" y="41"/>
                    <a:pt x="736" y="46"/>
                    <a:pt x="748" y="51"/>
                  </a:cubicBezTo>
                  <a:cubicBezTo>
                    <a:pt x="757" y="54"/>
                    <a:pt x="764" y="57"/>
                    <a:pt x="764" y="63"/>
                  </a:cubicBezTo>
                  <a:cubicBezTo>
                    <a:pt x="760" y="69"/>
                    <a:pt x="760" y="69"/>
                    <a:pt x="760" y="69"/>
                  </a:cubicBezTo>
                  <a:cubicBezTo>
                    <a:pt x="757" y="71"/>
                    <a:pt x="752" y="72"/>
                    <a:pt x="746" y="71"/>
                  </a:cubicBezTo>
                  <a:cubicBezTo>
                    <a:pt x="740" y="70"/>
                    <a:pt x="731" y="67"/>
                    <a:pt x="729" y="63"/>
                  </a:cubicBezTo>
                  <a:cubicBezTo>
                    <a:pt x="728" y="60"/>
                    <a:pt x="728" y="60"/>
                    <a:pt x="728" y="60"/>
                  </a:cubicBezTo>
                  <a:cubicBezTo>
                    <a:pt x="728" y="58"/>
                    <a:pt x="728" y="58"/>
                    <a:pt x="728" y="58"/>
                  </a:cubicBezTo>
                  <a:cubicBezTo>
                    <a:pt x="726" y="57"/>
                    <a:pt x="726" y="57"/>
                    <a:pt x="726" y="57"/>
                  </a:cubicBezTo>
                  <a:cubicBezTo>
                    <a:pt x="725" y="58"/>
                    <a:pt x="714" y="74"/>
                    <a:pt x="714" y="74"/>
                  </a:cubicBezTo>
                  <a:cubicBezTo>
                    <a:pt x="714" y="75"/>
                    <a:pt x="714" y="75"/>
                    <a:pt x="714" y="75"/>
                  </a:cubicBezTo>
                  <a:cubicBezTo>
                    <a:pt x="716" y="76"/>
                    <a:pt x="716" y="76"/>
                    <a:pt x="716" y="76"/>
                  </a:cubicBezTo>
                  <a:cubicBezTo>
                    <a:pt x="717" y="76"/>
                    <a:pt x="719" y="74"/>
                    <a:pt x="719" y="74"/>
                  </a:cubicBezTo>
                  <a:cubicBezTo>
                    <a:pt x="719" y="74"/>
                    <a:pt x="723" y="76"/>
                    <a:pt x="723" y="76"/>
                  </a:cubicBezTo>
                  <a:cubicBezTo>
                    <a:pt x="727" y="79"/>
                    <a:pt x="727" y="79"/>
                    <a:pt x="727" y="79"/>
                  </a:cubicBezTo>
                  <a:cubicBezTo>
                    <a:pt x="727" y="79"/>
                    <a:pt x="743" y="84"/>
                    <a:pt x="743" y="84"/>
                  </a:cubicBezTo>
                  <a:cubicBezTo>
                    <a:pt x="757" y="86"/>
                    <a:pt x="766" y="82"/>
                    <a:pt x="771" y="79"/>
                  </a:cubicBezTo>
                  <a:cubicBezTo>
                    <a:pt x="775" y="75"/>
                    <a:pt x="778" y="70"/>
                    <a:pt x="779" y="64"/>
                  </a:cubicBezTo>
                  <a:cubicBezTo>
                    <a:pt x="782" y="47"/>
                    <a:pt x="766" y="41"/>
                    <a:pt x="754" y="37"/>
                  </a:cubicBezTo>
                  <a:cubicBezTo>
                    <a:pt x="746" y="34"/>
                    <a:pt x="738" y="31"/>
                    <a:pt x="739" y="25"/>
                  </a:cubicBezTo>
                  <a:cubicBezTo>
                    <a:pt x="742" y="20"/>
                    <a:pt x="742" y="20"/>
                    <a:pt x="742" y="20"/>
                  </a:cubicBezTo>
                  <a:cubicBezTo>
                    <a:pt x="744" y="19"/>
                    <a:pt x="747" y="18"/>
                    <a:pt x="751" y="19"/>
                  </a:cubicBezTo>
                  <a:cubicBezTo>
                    <a:pt x="761" y="20"/>
                    <a:pt x="765" y="24"/>
                    <a:pt x="766" y="26"/>
                  </a:cubicBezTo>
                  <a:cubicBezTo>
                    <a:pt x="767" y="29"/>
                    <a:pt x="767" y="29"/>
                    <a:pt x="767" y="29"/>
                  </a:cubicBezTo>
                  <a:cubicBezTo>
                    <a:pt x="767" y="30"/>
                    <a:pt x="766" y="31"/>
                    <a:pt x="766" y="31"/>
                  </a:cubicBezTo>
                  <a:cubicBezTo>
                    <a:pt x="767" y="32"/>
                    <a:pt x="769" y="33"/>
                    <a:pt x="769" y="33"/>
                  </a:cubicBezTo>
                  <a:moveTo>
                    <a:pt x="703" y="66"/>
                  </a:moveTo>
                  <a:cubicBezTo>
                    <a:pt x="671" y="66"/>
                    <a:pt x="671" y="66"/>
                    <a:pt x="671" y="66"/>
                  </a:cubicBezTo>
                  <a:cubicBezTo>
                    <a:pt x="671" y="66"/>
                    <a:pt x="671" y="48"/>
                    <a:pt x="671" y="47"/>
                  </a:cubicBezTo>
                  <a:cubicBezTo>
                    <a:pt x="689" y="47"/>
                    <a:pt x="689" y="47"/>
                    <a:pt x="689" y="47"/>
                  </a:cubicBezTo>
                  <a:cubicBezTo>
                    <a:pt x="692" y="47"/>
                    <a:pt x="693" y="47"/>
                    <a:pt x="693" y="48"/>
                  </a:cubicBezTo>
                  <a:cubicBezTo>
                    <a:pt x="696" y="49"/>
                    <a:pt x="696" y="49"/>
                    <a:pt x="696" y="49"/>
                  </a:cubicBezTo>
                  <a:cubicBezTo>
                    <a:pt x="697" y="31"/>
                    <a:pt x="697" y="31"/>
                    <a:pt x="697" y="31"/>
                  </a:cubicBezTo>
                  <a:cubicBezTo>
                    <a:pt x="694" y="31"/>
                    <a:pt x="694" y="31"/>
                    <a:pt x="694" y="31"/>
                  </a:cubicBezTo>
                  <a:cubicBezTo>
                    <a:pt x="693" y="33"/>
                    <a:pt x="692" y="33"/>
                    <a:pt x="689" y="33"/>
                  </a:cubicBezTo>
                  <a:cubicBezTo>
                    <a:pt x="671" y="33"/>
                    <a:pt x="671" y="33"/>
                    <a:pt x="671" y="33"/>
                  </a:cubicBezTo>
                  <a:cubicBezTo>
                    <a:pt x="671" y="15"/>
                    <a:pt x="671" y="15"/>
                    <a:pt x="671" y="15"/>
                  </a:cubicBezTo>
                  <a:cubicBezTo>
                    <a:pt x="701" y="16"/>
                    <a:pt x="701" y="16"/>
                    <a:pt x="701" y="16"/>
                  </a:cubicBezTo>
                  <a:cubicBezTo>
                    <a:pt x="705" y="16"/>
                    <a:pt x="705" y="17"/>
                    <a:pt x="706" y="18"/>
                  </a:cubicBezTo>
                  <a:cubicBezTo>
                    <a:pt x="708" y="19"/>
                    <a:pt x="708" y="19"/>
                    <a:pt x="708" y="19"/>
                  </a:cubicBezTo>
                  <a:cubicBezTo>
                    <a:pt x="709" y="1"/>
                    <a:pt x="709" y="1"/>
                    <a:pt x="709" y="1"/>
                  </a:cubicBezTo>
                  <a:cubicBezTo>
                    <a:pt x="706" y="0"/>
                    <a:pt x="706" y="0"/>
                    <a:pt x="706" y="0"/>
                  </a:cubicBezTo>
                  <a:cubicBezTo>
                    <a:pt x="705" y="2"/>
                    <a:pt x="705" y="3"/>
                    <a:pt x="701" y="3"/>
                  </a:cubicBezTo>
                  <a:cubicBezTo>
                    <a:pt x="652" y="3"/>
                    <a:pt x="652" y="3"/>
                    <a:pt x="652" y="3"/>
                  </a:cubicBezTo>
                  <a:cubicBezTo>
                    <a:pt x="651" y="5"/>
                    <a:pt x="651" y="5"/>
                    <a:pt x="651" y="5"/>
                  </a:cubicBezTo>
                  <a:cubicBezTo>
                    <a:pt x="656" y="7"/>
                    <a:pt x="656" y="7"/>
                    <a:pt x="656" y="9"/>
                  </a:cubicBezTo>
                  <a:cubicBezTo>
                    <a:pt x="656" y="73"/>
                    <a:pt x="656" y="73"/>
                    <a:pt x="656" y="73"/>
                  </a:cubicBezTo>
                  <a:cubicBezTo>
                    <a:pt x="656" y="75"/>
                    <a:pt x="656" y="75"/>
                    <a:pt x="652" y="76"/>
                  </a:cubicBezTo>
                  <a:cubicBezTo>
                    <a:pt x="651" y="78"/>
                    <a:pt x="651" y="78"/>
                    <a:pt x="651" y="78"/>
                  </a:cubicBezTo>
                  <a:cubicBezTo>
                    <a:pt x="703" y="79"/>
                    <a:pt x="703" y="79"/>
                    <a:pt x="703" y="79"/>
                  </a:cubicBezTo>
                  <a:cubicBezTo>
                    <a:pt x="707" y="79"/>
                    <a:pt x="707" y="80"/>
                    <a:pt x="708" y="81"/>
                  </a:cubicBezTo>
                  <a:cubicBezTo>
                    <a:pt x="710" y="82"/>
                    <a:pt x="710" y="82"/>
                    <a:pt x="710" y="82"/>
                  </a:cubicBezTo>
                  <a:cubicBezTo>
                    <a:pt x="711" y="64"/>
                    <a:pt x="711" y="64"/>
                    <a:pt x="711" y="64"/>
                  </a:cubicBezTo>
                  <a:cubicBezTo>
                    <a:pt x="708" y="63"/>
                    <a:pt x="708" y="63"/>
                    <a:pt x="708" y="63"/>
                  </a:cubicBezTo>
                  <a:cubicBezTo>
                    <a:pt x="707" y="65"/>
                    <a:pt x="707" y="66"/>
                    <a:pt x="703" y="66"/>
                  </a:cubicBezTo>
                  <a:moveTo>
                    <a:pt x="619" y="35"/>
                  </a:moveTo>
                  <a:cubicBezTo>
                    <a:pt x="617" y="38"/>
                    <a:pt x="614" y="39"/>
                    <a:pt x="610" y="40"/>
                  </a:cubicBezTo>
                  <a:cubicBezTo>
                    <a:pt x="610" y="40"/>
                    <a:pt x="594" y="42"/>
                    <a:pt x="594" y="42"/>
                  </a:cubicBezTo>
                  <a:cubicBezTo>
                    <a:pt x="594" y="42"/>
                    <a:pt x="594" y="42"/>
                    <a:pt x="594" y="41"/>
                  </a:cubicBezTo>
                  <a:cubicBezTo>
                    <a:pt x="594" y="38"/>
                    <a:pt x="592" y="26"/>
                    <a:pt x="592" y="24"/>
                  </a:cubicBezTo>
                  <a:cubicBezTo>
                    <a:pt x="593" y="23"/>
                    <a:pt x="607" y="21"/>
                    <a:pt x="607" y="21"/>
                  </a:cubicBezTo>
                  <a:cubicBezTo>
                    <a:pt x="615" y="20"/>
                    <a:pt x="619" y="23"/>
                    <a:pt x="620" y="29"/>
                  </a:cubicBezTo>
                  <a:lnTo>
                    <a:pt x="619" y="35"/>
                  </a:lnTo>
                  <a:close/>
                  <a:moveTo>
                    <a:pt x="638" y="71"/>
                  </a:moveTo>
                  <a:cubicBezTo>
                    <a:pt x="637" y="68"/>
                    <a:pt x="637" y="68"/>
                    <a:pt x="637" y="68"/>
                  </a:cubicBezTo>
                  <a:cubicBezTo>
                    <a:pt x="637" y="68"/>
                    <a:pt x="623" y="49"/>
                    <a:pt x="623" y="48"/>
                  </a:cubicBezTo>
                  <a:cubicBezTo>
                    <a:pt x="623" y="48"/>
                    <a:pt x="623" y="48"/>
                    <a:pt x="623" y="48"/>
                  </a:cubicBezTo>
                  <a:cubicBezTo>
                    <a:pt x="633" y="45"/>
                    <a:pt x="637" y="37"/>
                    <a:pt x="636" y="25"/>
                  </a:cubicBezTo>
                  <a:cubicBezTo>
                    <a:pt x="634" y="12"/>
                    <a:pt x="623" y="6"/>
                    <a:pt x="607" y="8"/>
                  </a:cubicBezTo>
                  <a:cubicBezTo>
                    <a:pt x="572" y="13"/>
                    <a:pt x="572" y="13"/>
                    <a:pt x="572" y="13"/>
                  </a:cubicBezTo>
                  <a:cubicBezTo>
                    <a:pt x="571" y="14"/>
                    <a:pt x="572" y="16"/>
                    <a:pt x="572" y="16"/>
                  </a:cubicBezTo>
                  <a:cubicBezTo>
                    <a:pt x="575" y="16"/>
                    <a:pt x="575" y="17"/>
                    <a:pt x="575" y="19"/>
                  </a:cubicBezTo>
                  <a:cubicBezTo>
                    <a:pt x="584" y="82"/>
                    <a:pt x="584" y="82"/>
                    <a:pt x="584" y="82"/>
                  </a:cubicBezTo>
                  <a:cubicBezTo>
                    <a:pt x="584" y="84"/>
                    <a:pt x="584" y="84"/>
                    <a:pt x="582" y="85"/>
                  </a:cubicBezTo>
                  <a:cubicBezTo>
                    <a:pt x="582" y="86"/>
                    <a:pt x="582" y="88"/>
                    <a:pt x="582" y="88"/>
                  </a:cubicBezTo>
                  <a:cubicBezTo>
                    <a:pt x="583" y="88"/>
                    <a:pt x="603" y="85"/>
                    <a:pt x="603" y="85"/>
                  </a:cubicBezTo>
                  <a:cubicBezTo>
                    <a:pt x="604" y="85"/>
                    <a:pt x="604" y="85"/>
                    <a:pt x="604" y="85"/>
                  </a:cubicBezTo>
                  <a:cubicBezTo>
                    <a:pt x="604" y="83"/>
                    <a:pt x="604" y="83"/>
                    <a:pt x="604" y="83"/>
                  </a:cubicBezTo>
                  <a:cubicBezTo>
                    <a:pt x="601" y="82"/>
                    <a:pt x="600" y="81"/>
                    <a:pt x="600" y="79"/>
                  </a:cubicBezTo>
                  <a:cubicBezTo>
                    <a:pt x="600" y="79"/>
                    <a:pt x="596" y="55"/>
                    <a:pt x="596" y="54"/>
                  </a:cubicBezTo>
                  <a:cubicBezTo>
                    <a:pt x="597" y="55"/>
                    <a:pt x="608" y="53"/>
                    <a:pt x="608" y="53"/>
                  </a:cubicBezTo>
                  <a:cubicBezTo>
                    <a:pt x="608" y="54"/>
                    <a:pt x="623" y="74"/>
                    <a:pt x="623" y="74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8"/>
                    <a:pt x="625" y="78"/>
                  </a:cubicBezTo>
                  <a:cubicBezTo>
                    <a:pt x="625" y="78"/>
                    <a:pt x="625" y="79"/>
                    <a:pt x="623" y="79"/>
                  </a:cubicBezTo>
                  <a:cubicBezTo>
                    <a:pt x="623" y="80"/>
                    <a:pt x="622" y="80"/>
                    <a:pt x="622" y="81"/>
                  </a:cubicBezTo>
                  <a:cubicBezTo>
                    <a:pt x="622" y="82"/>
                    <a:pt x="623" y="82"/>
                    <a:pt x="623" y="82"/>
                  </a:cubicBezTo>
                  <a:cubicBezTo>
                    <a:pt x="623" y="83"/>
                    <a:pt x="644" y="80"/>
                    <a:pt x="644" y="80"/>
                  </a:cubicBezTo>
                  <a:cubicBezTo>
                    <a:pt x="645" y="79"/>
                    <a:pt x="645" y="77"/>
                    <a:pt x="645" y="77"/>
                  </a:cubicBezTo>
                  <a:cubicBezTo>
                    <a:pt x="642" y="76"/>
                    <a:pt x="641" y="75"/>
                    <a:pt x="638" y="71"/>
                  </a:cubicBezTo>
                  <a:moveTo>
                    <a:pt x="561" y="67"/>
                  </a:moveTo>
                  <a:cubicBezTo>
                    <a:pt x="560" y="67"/>
                    <a:pt x="559" y="68"/>
                    <a:pt x="559" y="68"/>
                  </a:cubicBezTo>
                  <a:cubicBezTo>
                    <a:pt x="558" y="70"/>
                    <a:pt x="560" y="72"/>
                    <a:pt x="560" y="72"/>
                  </a:cubicBezTo>
                  <a:cubicBezTo>
                    <a:pt x="560" y="72"/>
                    <a:pt x="559" y="77"/>
                    <a:pt x="559" y="77"/>
                  </a:cubicBezTo>
                  <a:cubicBezTo>
                    <a:pt x="557" y="80"/>
                    <a:pt x="553" y="84"/>
                    <a:pt x="549" y="85"/>
                  </a:cubicBezTo>
                  <a:cubicBezTo>
                    <a:pt x="544" y="86"/>
                    <a:pt x="538" y="86"/>
                    <a:pt x="534" y="84"/>
                  </a:cubicBezTo>
                  <a:cubicBezTo>
                    <a:pt x="528" y="81"/>
                    <a:pt x="524" y="75"/>
                    <a:pt x="522" y="67"/>
                  </a:cubicBezTo>
                  <a:cubicBezTo>
                    <a:pt x="519" y="58"/>
                    <a:pt x="519" y="50"/>
                    <a:pt x="522" y="45"/>
                  </a:cubicBezTo>
                  <a:cubicBezTo>
                    <a:pt x="524" y="41"/>
                    <a:pt x="528" y="38"/>
                    <a:pt x="534" y="36"/>
                  </a:cubicBezTo>
                  <a:cubicBezTo>
                    <a:pt x="541" y="34"/>
                    <a:pt x="548" y="36"/>
                    <a:pt x="550" y="40"/>
                  </a:cubicBezTo>
                  <a:cubicBezTo>
                    <a:pt x="550" y="41"/>
                    <a:pt x="550" y="41"/>
                    <a:pt x="550" y="41"/>
                  </a:cubicBezTo>
                  <a:cubicBezTo>
                    <a:pt x="551" y="42"/>
                    <a:pt x="551" y="42"/>
                    <a:pt x="551" y="42"/>
                  </a:cubicBezTo>
                  <a:cubicBezTo>
                    <a:pt x="552" y="42"/>
                    <a:pt x="552" y="42"/>
                    <a:pt x="552" y="42"/>
                  </a:cubicBezTo>
                  <a:cubicBezTo>
                    <a:pt x="553" y="42"/>
                    <a:pt x="557" y="23"/>
                    <a:pt x="557" y="23"/>
                  </a:cubicBezTo>
                  <a:cubicBezTo>
                    <a:pt x="557" y="21"/>
                    <a:pt x="557" y="21"/>
                    <a:pt x="557" y="21"/>
                  </a:cubicBezTo>
                  <a:cubicBezTo>
                    <a:pt x="555" y="22"/>
                    <a:pt x="555" y="22"/>
                    <a:pt x="555" y="22"/>
                  </a:cubicBezTo>
                  <a:cubicBezTo>
                    <a:pt x="552" y="24"/>
                    <a:pt x="552" y="24"/>
                    <a:pt x="552" y="24"/>
                  </a:cubicBezTo>
                  <a:cubicBezTo>
                    <a:pt x="552" y="24"/>
                    <a:pt x="549" y="23"/>
                    <a:pt x="549" y="23"/>
                  </a:cubicBezTo>
                  <a:cubicBezTo>
                    <a:pt x="545" y="22"/>
                    <a:pt x="545" y="22"/>
                    <a:pt x="545" y="22"/>
                  </a:cubicBezTo>
                  <a:cubicBezTo>
                    <a:pt x="540" y="21"/>
                    <a:pt x="535" y="21"/>
                    <a:pt x="530" y="23"/>
                  </a:cubicBezTo>
                  <a:cubicBezTo>
                    <a:pt x="513" y="28"/>
                    <a:pt x="499" y="45"/>
                    <a:pt x="507" y="72"/>
                  </a:cubicBezTo>
                  <a:cubicBezTo>
                    <a:pt x="513" y="93"/>
                    <a:pt x="532" y="104"/>
                    <a:pt x="551" y="98"/>
                  </a:cubicBezTo>
                  <a:cubicBezTo>
                    <a:pt x="564" y="94"/>
                    <a:pt x="568" y="88"/>
                    <a:pt x="571" y="84"/>
                  </a:cubicBezTo>
                  <a:cubicBezTo>
                    <a:pt x="573" y="81"/>
                    <a:pt x="573" y="81"/>
                    <a:pt x="573" y="81"/>
                  </a:cubicBezTo>
                  <a:cubicBezTo>
                    <a:pt x="574" y="81"/>
                    <a:pt x="574" y="81"/>
                    <a:pt x="575" y="82"/>
                  </a:cubicBezTo>
                  <a:cubicBezTo>
                    <a:pt x="576" y="81"/>
                    <a:pt x="577" y="80"/>
                    <a:pt x="577" y="80"/>
                  </a:cubicBezTo>
                  <a:cubicBezTo>
                    <a:pt x="577" y="79"/>
                    <a:pt x="561" y="67"/>
                    <a:pt x="561" y="67"/>
                  </a:cubicBezTo>
                  <a:moveTo>
                    <a:pt x="381" y="131"/>
                  </a:moveTo>
                  <a:cubicBezTo>
                    <a:pt x="381" y="131"/>
                    <a:pt x="367" y="139"/>
                    <a:pt x="367" y="140"/>
                  </a:cubicBezTo>
                  <a:cubicBezTo>
                    <a:pt x="367" y="140"/>
                    <a:pt x="367" y="140"/>
                    <a:pt x="367" y="140"/>
                  </a:cubicBezTo>
                  <a:cubicBezTo>
                    <a:pt x="367" y="138"/>
                    <a:pt x="359" y="125"/>
                    <a:pt x="357" y="124"/>
                  </a:cubicBezTo>
                  <a:cubicBezTo>
                    <a:pt x="359" y="123"/>
                    <a:pt x="371" y="115"/>
                    <a:pt x="371" y="115"/>
                  </a:cubicBezTo>
                  <a:cubicBezTo>
                    <a:pt x="377" y="111"/>
                    <a:pt x="382" y="111"/>
                    <a:pt x="385" y="117"/>
                  </a:cubicBezTo>
                  <a:cubicBezTo>
                    <a:pt x="385" y="117"/>
                    <a:pt x="387" y="123"/>
                    <a:pt x="387" y="123"/>
                  </a:cubicBezTo>
                  <a:cubicBezTo>
                    <a:pt x="386" y="126"/>
                    <a:pt x="384" y="128"/>
                    <a:pt x="381" y="131"/>
                  </a:cubicBezTo>
                  <a:moveTo>
                    <a:pt x="419" y="147"/>
                  </a:moveTo>
                  <a:cubicBezTo>
                    <a:pt x="417" y="146"/>
                    <a:pt x="417" y="146"/>
                    <a:pt x="417" y="146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396" y="133"/>
                    <a:pt x="396" y="133"/>
                    <a:pt x="396" y="133"/>
                  </a:cubicBezTo>
                  <a:cubicBezTo>
                    <a:pt x="403" y="126"/>
                    <a:pt x="404" y="117"/>
                    <a:pt x="398" y="107"/>
                  </a:cubicBezTo>
                  <a:cubicBezTo>
                    <a:pt x="391" y="96"/>
                    <a:pt x="378" y="94"/>
                    <a:pt x="365" y="103"/>
                  </a:cubicBezTo>
                  <a:cubicBezTo>
                    <a:pt x="335" y="122"/>
                    <a:pt x="335" y="122"/>
                    <a:pt x="335" y="122"/>
                  </a:cubicBezTo>
                  <a:cubicBezTo>
                    <a:pt x="334" y="123"/>
                    <a:pt x="336" y="125"/>
                    <a:pt x="336" y="125"/>
                  </a:cubicBezTo>
                  <a:cubicBezTo>
                    <a:pt x="339" y="124"/>
                    <a:pt x="339" y="125"/>
                    <a:pt x="340" y="126"/>
                  </a:cubicBezTo>
                  <a:cubicBezTo>
                    <a:pt x="375" y="180"/>
                    <a:pt x="375" y="180"/>
                    <a:pt x="375" y="180"/>
                  </a:cubicBezTo>
                  <a:cubicBezTo>
                    <a:pt x="376" y="181"/>
                    <a:pt x="376" y="182"/>
                    <a:pt x="374" y="183"/>
                  </a:cubicBezTo>
                  <a:cubicBezTo>
                    <a:pt x="374" y="184"/>
                    <a:pt x="375" y="186"/>
                    <a:pt x="375" y="186"/>
                  </a:cubicBezTo>
                  <a:cubicBezTo>
                    <a:pt x="376" y="186"/>
                    <a:pt x="394" y="175"/>
                    <a:pt x="394" y="175"/>
                  </a:cubicBezTo>
                  <a:cubicBezTo>
                    <a:pt x="395" y="175"/>
                    <a:pt x="395" y="175"/>
                    <a:pt x="395" y="175"/>
                  </a:cubicBezTo>
                  <a:cubicBezTo>
                    <a:pt x="393" y="172"/>
                    <a:pt x="393" y="172"/>
                    <a:pt x="393" y="172"/>
                  </a:cubicBezTo>
                  <a:cubicBezTo>
                    <a:pt x="390" y="173"/>
                    <a:pt x="389" y="173"/>
                    <a:pt x="388" y="171"/>
                  </a:cubicBezTo>
                  <a:cubicBezTo>
                    <a:pt x="388" y="171"/>
                    <a:pt x="375" y="150"/>
                    <a:pt x="374" y="150"/>
                  </a:cubicBezTo>
                  <a:cubicBezTo>
                    <a:pt x="375" y="150"/>
                    <a:pt x="385" y="144"/>
                    <a:pt x="385" y="144"/>
                  </a:cubicBezTo>
                  <a:cubicBezTo>
                    <a:pt x="385" y="144"/>
                    <a:pt x="407" y="157"/>
                    <a:pt x="407" y="157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10" y="160"/>
                    <a:pt x="410" y="160"/>
                    <a:pt x="409" y="161"/>
                  </a:cubicBezTo>
                  <a:cubicBezTo>
                    <a:pt x="409" y="161"/>
                    <a:pt x="409" y="161"/>
                    <a:pt x="409" y="161"/>
                  </a:cubicBezTo>
                  <a:cubicBezTo>
                    <a:pt x="409" y="162"/>
                    <a:pt x="410" y="164"/>
                    <a:pt x="410" y="164"/>
                  </a:cubicBezTo>
                  <a:cubicBezTo>
                    <a:pt x="411" y="164"/>
                    <a:pt x="429" y="153"/>
                    <a:pt x="429" y="153"/>
                  </a:cubicBezTo>
                  <a:cubicBezTo>
                    <a:pt x="429" y="152"/>
                    <a:pt x="428" y="150"/>
                    <a:pt x="428" y="150"/>
                  </a:cubicBezTo>
                  <a:cubicBezTo>
                    <a:pt x="425" y="150"/>
                    <a:pt x="424" y="150"/>
                    <a:pt x="419" y="147"/>
                  </a:cubicBezTo>
                  <a:moveTo>
                    <a:pt x="355" y="181"/>
                  </a:moveTo>
                  <a:cubicBezTo>
                    <a:pt x="355" y="182"/>
                    <a:pt x="355" y="182"/>
                    <a:pt x="355" y="182"/>
                  </a:cubicBezTo>
                  <a:cubicBezTo>
                    <a:pt x="355" y="184"/>
                    <a:pt x="355" y="184"/>
                    <a:pt x="352" y="186"/>
                  </a:cubicBezTo>
                  <a:cubicBezTo>
                    <a:pt x="352" y="186"/>
                    <a:pt x="325" y="204"/>
                    <a:pt x="325" y="204"/>
                  </a:cubicBezTo>
                  <a:cubicBezTo>
                    <a:pt x="325" y="204"/>
                    <a:pt x="325" y="204"/>
                    <a:pt x="325" y="204"/>
                  </a:cubicBezTo>
                  <a:cubicBezTo>
                    <a:pt x="325" y="202"/>
                    <a:pt x="317" y="189"/>
                    <a:pt x="315" y="187"/>
                  </a:cubicBezTo>
                  <a:cubicBezTo>
                    <a:pt x="317" y="187"/>
                    <a:pt x="330" y="178"/>
                    <a:pt x="330" y="178"/>
                  </a:cubicBezTo>
                  <a:cubicBezTo>
                    <a:pt x="333" y="176"/>
                    <a:pt x="333" y="176"/>
                    <a:pt x="334" y="177"/>
                  </a:cubicBezTo>
                  <a:cubicBezTo>
                    <a:pt x="335" y="177"/>
                    <a:pt x="337" y="176"/>
                    <a:pt x="337" y="176"/>
                  </a:cubicBezTo>
                  <a:cubicBezTo>
                    <a:pt x="337" y="175"/>
                    <a:pt x="328" y="161"/>
                    <a:pt x="328" y="161"/>
                  </a:cubicBezTo>
                  <a:cubicBezTo>
                    <a:pt x="327" y="161"/>
                    <a:pt x="325" y="162"/>
                    <a:pt x="325" y="162"/>
                  </a:cubicBezTo>
                  <a:cubicBezTo>
                    <a:pt x="325" y="162"/>
                    <a:pt x="325" y="163"/>
                    <a:pt x="325" y="163"/>
                  </a:cubicBezTo>
                  <a:cubicBezTo>
                    <a:pt x="325" y="164"/>
                    <a:pt x="325" y="165"/>
                    <a:pt x="323" y="166"/>
                  </a:cubicBezTo>
                  <a:cubicBezTo>
                    <a:pt x="323" y="166"/>
                    <a:pt x="307" y="176"/>
                    <a:pt x="307" y="176"/>
                  </a:cubicBezTo>
                  <a:cubicBezTo>
                    <a:pt x="307" y="176"/>
                    <a:pt x="307" y="176"/>
                    <a:pt x="307" y="176"/>
                  </a:cubicBezTo>
                  <a:cubicBezTo>
                    <a:pt x="307" y="175"/>
                    <a:pt x="298" y="161"/>
                    <a:pt x="298" y="161"/>
                  </a:cubicBezTo>
                  <a:cubicBezTo>
                    <a:pt x="299" y="162"/>
                    <a:pt x="324" y="145"/>
                    <a:pt x="324" y="145"/>
                  </a:cubicBezTo>
                  <a:cubicBezTo>
                    <a:pt x="327" y="144"/>
                    <a:pt x="327" y="144"/>
                    <a:pt x="328" y="145"/>
                  </a:cubicBezTo>
                  <a:cubicBezTo>
                    <a:pt x="329" y="145"/>
                    <a:pt x="331" y="144"/>
                    <a:pt x="331" y="144"/>
                  </a:cubicBezTo>
                  <a:cubicBezTo>
                    <a:pt x="331" y="143"/>
                    <a:pt x="322" y="128"/>
                    <a:pt x="322" y="128"/>
                  </a:cubicBezTo>
                  <a:cubicBezTo>
                    <a:pt x="321" y="128"/>
                    <a:pt x="319" y="129"/>
                    <a:pt x="319" y="129"/>
                  </a:cubicBezTo>
                  <a:cubicBezTo>
                    <a:pt x="320" y="132"/>
                    <a:pt x="320" y="132"/>
                    <a:pt x="317" y="134"/>
                  </a:cubicBezTo>
                  <a:cubicBezTo>
                    <a:pt x="275" y="161"/>
                    <a:pt x="275" y="161"/>
                    <a:pt x="275" y="161"/>
                  </a:cubicBezTo>
                  <a:cubicBezTo>
                    <a:pt x="275" y="162"/>
                    <a:pt x="276" y="164"/>
                    <a:pt x="276" y="164"/>
                  </a:cubicBezTo>
                  <a:cubicBezTo>
                    <a:pt x="280" y="162"/>
                    <a:pt x="281" y="163"/>
                    <a:pt x="282" y="164"/>
                  </a:cubicBezTo>
                  <a:cubicBezTo>
                    <a:pt x="316" y="218"/>
                    <a:pt x="316" y="218"/>
                    <a:pt x="316" y="218"/>
                  </a:cubicBezTo>
                  <a:cubicBezTo>
                    <a:pt x="317" y="219"/>
                    <a:pt x="317" y="220"/>
                    <a:pt x="315" y="222"/>
                  </a:cubicBezTo>
                  <a:cubicBezTo>
                    <a:pt x="314" y="223"/>
                    <a:pt x="315" y="225"/>
                    <a:pt x="315" y="225"/>
                  </a:cubicBezTo>
                  <a:cubicBezTo>
                    <a:pt x="317" y="225"/>
                    <a:pt x="360" y="197"/>
                    <a:pt x="360" y="197"/>
                  </a:cubicBezTo>
                  <a:cubicBezTo>
                    <a:pt x="363" y="195"/>
                    <a:pt x="363" y="196"/>
                    <a:pt x="364" y="197"/>
                  </a:cubicBezTo>
                  <a:cubicBezTo>
                    <a:pt x="365" y="197"/>
                    <a:pt x="367" y="196"/>
                    <a:pt x="367" y="196"/>
                  </a:cubicBezTo>
                  <a:cubicBezTo>
                    <a:pt x="367" y="195"/>
                    <a:pt x="358" y="180"/>
                    <a:pt x="358" y="180"/>
                  </a:cubicBezTo>
                  <a:cubicBezTo>
                    <a:pt x="357" y="180"/>
                    <a:pt x="355" y="181"/>
                    <a:pt x="355" y="181"/>
                  </a:cubicBezTo>
                  <a:moveTo>
                    <a:pt x="277" y="240"/>
                  </a:moveTo>
                  <a:cubicBezTo>
                    <a:pt x="277" y="240"/>
                    <a:pt x="253" y="188"/>
                    <a:pt x="253" y="188"/>
                  </a:cubicBezTo>
                  <a:cubicBezTo>
                    <a:pt x="253" y="188"/>
                    <a:pt x="268" y="182"/>
                    <a:pt x="268" y="182"/>
                  </a:cubicBezTo>
                  <a:cubicBezTo>
                    <a:pt x="271" y="180"/>
                    <a:pt x="272" y="180"/>
                    <a:pt x="273" y="182"/>
                  </a:cubicBezTo>
                  <a:cubicBezTo>
                    <a:pt x="274" y="183"/>
                    <a:pt x="276" y="182"/>
                    <a:pt x="276" y="182"/>
                  </a:cubicBezTo>
                  <a:cubicBezTo>
                    <a:pt x="276" y="181"/>
                    <a:pt x="269" y="165"/>
                    <a:pt x="269" y="165"/>
                  </a:cubicBezTo>
                  <a:cubicBezTo>
                    <a:pt x="268" y="164"/>
                    <a:pt x="266" y="165"/>
                    <a:pt x="266" y="165"/>
                  </a:cubicBezTo>
                  <a:cubicBezTo>
                    <a:pt x="266" y="168"/>
                    <a:pt x="265" y="168"/>
                    <a:pt x="262" y="169"/>
                  </a:cubicBezTo>
                  <a:cubicBezTo>
                    <a:pt x="218" y="189"/>
                    <a:pt x="218" y="189"/>
                    <a:pt x="218" y="189"/>
                  </a:cubicBezTo>
                  <a:cubicBezTo>
                    <a:pt x="215" y="191"/>
                    <a:pt x="215" y="191"/>
                    <a:pt x="214" y="189"/>
                  </a:cubicBezTo>
                  <a:cubicBezTo>
                    <a:pt x="213" y="189"/>
                    <a:pt x="211" y="190"/>
                    <a:pt x="211" y="190"/>
                  </a:cubicBezTo>
                  <a:cubicBezTo>
                    <a:pt x="211" y="191"/>
                    <a:pt x="218" y="207"/>
                    <a:pt x="218" y="207"/>
                  </a:cubicBezTo>
                  <a:cubicBezTo>
                    <a:pt x="219" y="208"/>
                    <a:pt x="221" y="207"/>
                    <a:pt x="221" y="207"/>
                  </a:cubicBezTo>
                  <a:cubicBezTo>
                    <a:pt x="221" y="206"/>
                    <a:pt x="221" y="206"/>
                    <a:pt x="221" y="206"/>
                  </a:cubicBezTo>
                  <a:cubicBezTo>
                    <a:pt x="221" y="203"/>
                    <a:pt x="222" y="203"/>
                    <a:pt x="224" y="202"/>
                  </a:cubicBezTo>
                  <a:cubicBezTo>
                    <a:pt x="224" y="202"/>
                    <a:pt x="239" y="195"/>
                    <a:pt x="240" y="195"/>
                  </a:cubicBezTo>
                  <a:cubicBezTo>
                    <a:pt x="240" y="195"/>
                    <a:pt x="240" y="195"/>
                    <a:pt x="240" y="195"/>
                  </a:cubicBezTo>
                  <a:cubicBezTo>
                    <a:pt x="240" y="196"/>
                    <a:pt x="262" y="246"/>
                    <a:pt x="262" y="246"/>
                  </a:cubicBezTo>
                  <a:cubicBezTo>
                    <a:pt x="263" y="247"/>
                    <a:pt x="263" y="248"/>
                    <a:pt x="263" y="248"/>
                  </a:cubicBezTo>
                  <a:cubicBezTo>
                    <a:pt x="263" y="249"/>
                    <a:pt x="262" y="249"/>
                    <a:pt x="261" y="250"/>
                  </a:cubicBezTo>
                  <a:cubicBezTo>
                    <a:pt x="261" y="250"/>
                    <a:pt x="261" y="250"/>
                    <a:pt x="261" y="250"/>
                  </a:cubicBezTo>
                  <a:cubicBezTo>
                    <a:pt x="261" y="251"/>
                    <a:pt x="262" y="253"/>
                    <a:pt x="262" y="253"/>
                  </a:cubicBezTo>
                  <a:cubicBezTo>
                    <a:pt x="263" y="253"/>
                    <a:pt x="282" y="245"/>
                    <a:pt x="282" y="245"/>
                  </a:cubicBezTo>
                  <a:cubicBezTo>
                    <a:pt x="282" y="244"/>
                    <a:pt x="282" y="244"/>
                    <a:pt x="282" y="244"/>
                  </a:cubicBezTo>
                  <a:cubicBezTo>
                    <a:pt x="281" y="242"/>
                    <a:pt x="281" y="242"/>
                    <a:pt x="281" y="242"/>
                  </a:cubicBezTo>
                  <a:cubicBezTo>
                    <a:pt x="278" y="242"/>
                    <a:pt x="277" y="242"/>
                    <a:pt x="277" y="240"/>
                  </a:cubicBezTo>
                  <a:moveTo>
                    <a:pt x="188" y="227"/>
                  </a:moveTo>
                  <a:cubicBezTo>
                    <a:pt x="179" y="227"/>
                    <a:pt x="171" y="227"/>
                    <a:pt x="170" y="222"/>
                  </a:cubicBezTo>
                  <a:cubicBezTo>
                    <a:pt x="169" y="217"/>
                    <a:pt x="172" y="213"/>
                    <a:pt x="178" y="212"/>
                  </a:cubicBezTo>
                  <a:cubicBezTo>
                    <a:pt x="189" y="209"/>
                    <a:pt x="196" y="213"/>
                    <a:pt x="197" y="216"/>
                  </a:cubicBezTo>
                  <a:cubicBezTo>
                    <a:pt x="197" y="217"/>
                    <a:pt x="197" y="217"/>
                    <a:pt x="197" y="217"/>
                  </a:cubicBezTo>
                  <a:cubicBezTo>
                    <a:pt x="198" y="219"/>
                    <a:pt x="200" y="219"/>
                    <a:pt x="200" y="219"/>
                  </a:cubicBezTo>
                  <a:cubicBezTo>
                    <a:pt x="201" y="218"/>
                    <a:pt x="207" y="199"/>
                    <a:pt x="207" y="199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5" y="198"/>
                    <a:pt x="205" y="198"/>
                    <a:pt x="205" y="198"/>
                  </a:cubicBezTo>
                  <a:cubicBezTo>
                    <a:pt x="202" y="200"/>
                    <a:pt x="202" y="200"/>
                    <a:pt x="202" y="200"/>
                  </a:cubicBezTo>
                  <a:cubicBezTo>
                    <a:pt x="199" y="199"/>
                    <a:pt x="199" y="199"/>
                    <a:pt x="199" y="199"/>
                  </a:cubicBezTo>
                  <a:cubicBezTo>
                    <a:pt x="195" y="199"/>
                    <a:pt x="195" y="199"/>
                    <a:pt x="195" y="199"/>
                  </a:cubicBezTo>
                  <a:cubicBezTo>
                    <a:pt x="189" y="198"/>
                    <a:pt x="183" y="198"/>
                    <a:pt x="177" y="199"/>
                  </a:cubicBezTo>
                  <a:cubicBezTo>
                    <a:pt x="157" y="204"/>
                    <a:pt x="152" y="217"/>
                    <a:pt x="155" y="227"/>
                  </a:cubicBezTo>
                  <a:cubicBezTo>
                    <a:pt x="158" y="242"/>
                    <a:pt x="173" y="242"/>
                    <a:pt x="186" y="243"/>
                  </a:cubicBezTo>
                  <a:cubicBezTo>
                    <a:pt x="196" y="243"/>
                    <a:pt x="204" y="243"/>
                    <a:pt x="205" y="249"/>
                  </a:cubicBezTo>
                  <a:cubicBezTo>
                    <a:pt x="205" y="249"/>
                    <a:pt x="204" y="256"/>
                    <a:pt x="204" y="256"/>
                  </a:cubicBezTo>
                  <a:cubicBezTo>
                    <a:pt x="202" y="259"/>
                    <a:pt x="198" y="261"/>
                    <a:pt x="191" y="262"/>
                  </a:cubicBezTo>
                  <a:cubicBezTo>
                    <a:pt x="185" y="264"/>
                    <a:pt x="176" y="263"/>
                    <a:pt x="172" y="261"/>
                  </a:cubicBezTo>
                  <a:cubicBezTo>
                    <a:pt x="171" y="259"/>
                    <a:pt x="171" y="259"/>
                    <a:pt x="171" y="259"/>
                  </a:cubicBezTo>
                  <a:cubicBezTo>
                    <a:pt x="170" y="257"/>
                    <a:pt x="170" y="257"/>
                    <a:pt x="170" y="257"/>
                  </a:cubicBezTo>
                  <a:cubicBezTo>
                    <a:pt x="168" y="256"/>
                    <a:pt x="168" y="256"/>
                    <a:pt x="168" y="256"/>
                  </a:cubicBezTo>
                  <a:cubicBezTo>
                    <a:pt x="167" y="257"/>
                    <a:pt x="162" y="276"/>
                    <a:pt x="162" y="276"/>
                  </a:cubicBezTo>
                  <a:cubicBezTo>
                    <a:pt x="162" y="276"/>
                    <a:pt x="163" y="276"/>
                    <a:pt x="163" y="276"/>
                  </a:cubicBezTo>
                  <a:cubicBezTo>
                    <a:pt x="163" y="276"/>
                    <a:pt x="163" y="276"/>
                    <a:pt x="163" y="276"/>
                  </a:cubicBezTo>
                  <a:cubicBezTo>
                    <a:pt x="165" y="277"/>
                    <a:pt x="165" y="277"/>
                    <a:pt x="165" y="277"/>
                  </a:cubicBezTo>
                  <a:cubicBezTo>
                    <a:pt x="165" y="276"/>
                    <a:pt x="165" y="276"/>
                    <a:pt x="165" y="276"/>
                  </a:cubicBezTo>
                  <a:cubicBezTo>
                    <a:pt x="165" y="276"/>
                    <a:pt x="166" y="276"/>
                    <a:pt x="166" y="276"/>
                  </a:cubicBezTo>
                  <a:cubicBezTo>
                    <a:pt x="166" y="275"/>
                    <a:pt x="166" y="275"/>
                    <a:pt x="167" y="275"/>
                  </a:cubicBezTo>
                  <a:cubicBezTo>
                    <a:pt x="167" y="275"/>
                    <a:pt x="171" y="275"/>
                    <a:pt x="171" y="275"/>
                  </a:cubicBezTo>
                  <a:cubicBezTo>
                    <a:pt x="176" y="276"/>
                    <a:pt x="176" y="276"/>
                    <a:pt x="176" y="276"/>
                  </a:cubicBezTo>
                  <a:cubicBezTo>
                    <a:pt x="193" y="276"/>
                    <a:pt x="193" y="276"/>
                    <a:pt x="193" y="276"/>
                  </a:cubicBezTo>
                  <a:cubicBezTo>
                    <a:pt x="215" y="271"/>
                    <a:pt x="223" y="256"/>
                    <a:pt x="220" y="245"/>
                  </a:cubicBezTo>
                  <a:cubicBezTo>
                    <a:pt x="217" y="228"/>
                    <a:pt x="201" y="228"/>
                    <a:pt x="188" y="227"/>
                  </a:cubicBezTo>
                  <a:moveTo>
                    <a:pt x="121" y="265"/>
                  </a:moveTo>
                  <a:cubicBezTo>
                    <a:pt x="117" y="268"/>
                    <a:pt x="113" y="270"/>
                    <a:pt x="108" y="270"/>
                  </a:cubicBezTo>
                  <a:cubicBezTo>
                    <a:pt x="96" y="269"/>
                    <a:pt x="89" y="260"/>
                    <a:pt x="90" y="243"/>
                  </a:cubicBezTo>
                  <a:cubicBezTo>
                    <a:pt x="90" y="234"/>
                    <a:pt x="92" y="227"/>
                    <a:pt x="97" y="223"/>
                  </a:cubicBezTo>
                  <a:cubicBezTo>
                    <a:pt x="100" y="220"/>
                    <a:pt x="104" y="218"/>
                    <a:pt x="109" y="219"/>
                  </a:cubicBezTo>
                  <a:cubicBezTo>
                    <a:pt x="115" y="219"/>
                    <a:pt x="119" y="220"/>
                    <a:pt x="122" y="224"/>
                  </a:cubicBezTo>
                  <a:cubicBezTo>
                    <a:pt x="126" y="228"/>
                    <a:pt x="128" y="235"/>
                    <a:pt x="128" y="245"/>
                  </a:cubicBezTo>
                  <a:cubicBezTo>
                    <a:pt x="128" y="254"/>
                    <a:pt x="125" y="261"/>
                    <a:pt x="121" y="265"/>
                  </a:cubicBezTo>
                  <a:moveTo>
                    <a:pt x="110" y="205"/>
                  </a:moveTo>
                  <a:cubicBezTo>
                    <a:pt x="100" y="205"/>
                    <a:pt x="92" y="208"/>
                    <a:pt x="86" y="214"/>
                  </a:cubicBezTo>
                  <a:cubicBezTo>
                    <a:pt x="78" y="220"/>
                    <a:pt x="74" y="231"/>
                    <a:pt x="74" y="243"/>
                  </a:cubicBezTo>
                  <a:cubicBezTo>
                    <a:pt x="73" y="266"/>
                    <a:pt x="87" y="282"/>
                    <a:pt x="107" y="283"/>
                  </a:cubicBezTo>
                  <a:cubicBezTo>
                    <a:pt x="117" y="283"/>
                    <a:pt x="125" y="280"/>
                    <a:pt x="132" y="274"/>
                  </a:cubicBezTo>
                  <a:cubicBezTo>
                    <a:pt x="139" y="268"/>
                    <a:pt x="143" y="257"/>
                    <a:pt x="144" y="245"/>
                  </a:cubicBezTo>
                  <a:cubicBezTo>
                    <a:pt x="144" y="233"/>
                    <a:pt x="140" y="222"/>
                    <a:pt x="134" y="215"/>
                  </a:cubicBezTo>
                  <a:cubicBezTo>
                    <a:pt x="128" y="209"/>
                    <a:pt x="119" y="205"/>
                    <a:pt x="110" y="205"/>
                  </a:cubicBezTo>
                  <a:moveTo>
                    <a:pt x="38" y="228"/>
                  </a:moveTo>
                  <a:cubicBezTo>
                    <a:pt x="38" y="228"/>
                    <a:pt x="25" y="227"/>
                    <a:pt x="25" y="227"/>
                  </a:cubicBezTo>
                  <a:cubicBezTo>
                    <a:pt x="26" y="226"/>
                    <a:pt x="28" y="211"/>
                    <a:pt x="28" y="208"/>
                  </a:cubicBezTo>
                  <a:cubicBezTo>
                    <a:pt x="30" y="209"/>
                    <a:pt x="41" y="210"/>
                    <a:pt x="41" y="210"/>
                  </a:cubicBezTo>
                  <a:cubicBezTo>
                    <a:pt x="47" y="211"/>
                    <a:pt x="50" y="213"/>
                    <a:pt x="52" y="215"/>
                  </a:cubicBezTo>
                  <a:cubicBezTo>
                    <a:pt x="53" y="221"/>
                    <a:pt x="53" y="221"/>
                    <a:pt x="53" y="221"/>
                  </a:cubicBezTo>
                  <a:cubicBezTo>
                    <a:pt x="52" y="228"/>
                    <a:pt x="48" y="230"/>
                    <a:pt x="38" y="228"/>
                  </a:cubicBezTo>
                  <a:moveTo>
                    <a:pt x="45" y="197"/>
                  </a:moveTo>
                  <a:cubicBezTo>
                    <a:pt x="12" y="192"/>
                    <a:pt x="12" y="192"/>
                    <a:pt x="12" y="192"/>
                  </a:cubicBezTo>
                  <a:cubicBezTo>
                    <a:pt x="11" y="193"/>
                    <a:pt x="11" y="195"/>
                    <a:pt x="11" y="195"/>
                  </a:cubicBezTo>
                  <a:cubicBezTo>
                    <a:pt x="14" y="197"/>
                    <a:pt x="14" y="197"/>
                    <a:pt x="14" y="199"/>
                  </a:cubicBezTo>
                  <a:cubicBezTo>
                    <a:pt x="4" y="262"/>
                    <a:pt x="4" y="262"/>
                    <a:pt x="4" y="262"/>
                  </a:cubicBezTo>
                  <a:cubicBezTo>
                    <a:pt x="4" y="264"/>
                    <a:pt x="4" y="264"/>
                    <a:pt x="1" y="264"/>
                  </a:cubicBezTo>
                  <a:cubicBezTo>
                    <a:pt x="0" y="265"/>
                    <a:pt x="0" y="267"/>
                    <a:pt x="0" y="267"/>
                  </a:cubicBezTo>
                  <a:cubicBezTo>
                    <a:pt x="1" y="268"/>
                    <a:pt x="22" y="271"/>
                    <a:pt x="22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23" y="268"/>
                    <a:pt x="23" y="268"/>
                    <a:pt x="23" y="268"/>
                  </a:cubicBezTo>
                  <a:cubicBezTo>
                    <a:pt x="21" y="267"/>
                    <a:pt x="20" y="267"/>
                    <a:pt x="20" y="265"/>
                  </a:cubicBezTo>
                  <a:cubicBezTo>
                    <a:pt x="20" y="265"/>
                    <a:pt x="20" y="265"/>
                    <a:pt x="20" y="264"/>
                  </a:cubicBezTo>
                  <a:cubicBezTo>
                    <a:pt x="20" y="264"/>
                    <a:pt x="24" y="240"/>
                    <a:pt x="24" y="239"/>
                  </a:cubicBezTo>
                  <a:cubicBezTo>
                    <a:pt x="24" y="240"/>
                    <a:pt x="39" y="242"/>
                    <a:pt x="39" y="242"/>
                  </a:cubicBezTo>
                  <a:cubicBezTo>
                    <a:pt x="58" y="245"/>
                    <a:pt x="67" y="235"/>
                    <a:pt x="68" y="224"/>
                  </a:cubicBezTo>
                  <a:cubicBezTo>
                    <a:pt x="70" y="213"/>
                    <a:pt x="65" y="200"/>
                    <a:pt x="45" y="197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6" name="Freeform 40">
              <a:extLst>
                <a:ext uri="{FF2B5EF4-FFF2-40B4-BE49-F238E27FC236}">
                  <a16:creationId xmlns:a16="http://schemas.microsoft.com/office/drawing/2014/main" id="{E4097583-122C-429E-A6F7-C7A62B6850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7" y="1746"/>
              <a:ext cx="70" cy="69"/>
            </a:xfrm>
            <a:custGeom>
              <a:avLst/>
              <a:gdLst>
                <a:gd name="T0" fmla="*/ 39 w 104"/>
                <a:gd name="T1" fmla="*/ 28 h 101"/>
                <a:gd name="T2" fmla="*/ 12 w 104"/>
                <a:gd name="T3" fmla="*/ 18 h 101"/>
                <a:gd name="T4" fmla="*/ 26 w 104"/>
                <a:gd name="T5" fmla="*/ 46 h 101"/>
                <a:gd name="T6" fmla="*/ 0 w 104"/>
                <a:gd name="T7" fmla="*/ 64 h 101"/>
                <a:gd name="T8" fmla="*/ 29 w 104"/>
                <a:gd name="T9" fmla="*/ 71 h 101"/>
                <a:gd name="T10" fmla="*/ 27 w 104"/>
                <a:gd name="T11" fmla="*/ 101 h 101"/>
                <a:gd name="T12" fmla="*/ 52 w 104"/>
                <a:gd name="T13" fmla="*/ 81 h 101"/>
                <a:gd name="T14" fmla="*/ 74 w 104"/>
                <a:gd name="T15" fmla="*/ 101 h 101"/>
                <a:gd name="T16" fmla="*/ 73 w 104"/>
                <a:gd name="T17" fmla="*/ 69 h 101"/>
                <a:gd name="T18" fmla="*/ 104 w 104"/>
                <a:gd name="T19" fmla="*/ 67 h 101"/>
                <a:gd name="T20" fmla="*/ 78 w 104"/>
                <a:gd name="T21" fmla="*/ 47 h 101"/>
                <a:gd name="T22" fmla="*/ 93 w 104"/>
                <a:gd name="T23" fmla="*/ 20 h 101"/>
                <a:gd name="T24" fmla="*/ 63 w 104"/>
                <a:gd name="T25" fmla="*/ 29 h 101"/>
                <a:gd name="T26" fmla="*/ 51 w 104"/>
                <a:gd name="T27" fmla="*/ 0 h 101"/>
                <a:gd name="T28" fmla="*/ 39 w 104"/>
                <a:gd name="T29" fmla="*/ 2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39" y="2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9" y="71"/>
                    <a:pt x="29" y="71"/>
                    <a:pt x="29" y="71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52" y="81"/>
                    <a:pt x="52" y="81"/>
                    <a:pt x="52" y="81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73" y="69"/>
                    <a:pt x="73" y="69"/>
                    <a:pt x="73" y="69"/>
                  </a:cubicBezTo>
                  <a:cubicBezTo>
                    <a:pt x="73" y="69"/>
                    <a:pt x="104" y="67"/>
                    <a:pt x="104" y="67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51" y="0"/>
                    <a:pt x="51" y="0"/>
                    <a:pt x="51" y="0"/>
                  </a:cubicBezTo>
                  <a:lnTo>
                    <a:pt x="39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7" name="Freeform 41">
              <a:extLst>
                <a:ext uri="{FF2B5EF4-FFF2-40B4-BE49-F238E27FC236}">
                  <a16:creationId xmlns:a16="http://schemas.microsoft.com/office/drawing/2014/main" id="{BCD910FA-F7F4-4979-97D9-21920666FA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8" y="1778"/>
              <a:ext cx="70" cy="69"/>
            </a:xfrm>
            <a:custGeom>
              <a:avLst/>
              <a:gdLst>
                <a:gd name="T0" fmla="*/ 26 w 70"/>
                <a:gd name="T1" fmla="*/ 19 h 69"/>
                <a:gd name="T2" fmla="*/ 8 w 70"/>
                <a:gd name="T3" fmla="*/ 13 h 69"/>
                <a:gd name="T4" fmla="*/ 17 w 70"/>
                <a:gd name="T5" fmla="*/ 31 h 69"/>
                <a:gd name="T6" fmla="*/ 0 w 70"/>
                <a:gd name="T7" fmla="*/ 43 h 69"/>
                <a:gd name="T8" fmla="*/ 20 w 70"/>
                <a:gd name="T9" fmla="*/ 48 h 69"/>
                <a:gd name="T10" fmla="*/ 18 w 70"/>
                <a:gd name="T11" fmla="*/ 69 h 69"/>
                <a:gd name="T12" fmla="*/ 34 w 70"/>
                <a:gd name="T13" fmla="*/ 55 h 69"/>
                <a:gd name="T14" fmla="*/ 51 w 70"/>
                <a:gd name="T15" fmla="*/ 69 h 69"/>
                <a:gd name="T16" fmla="*/ 49 w 70"/>
                <a:gd name="T17" fmla="*/ 47 h 69"/>
                <a:gd name="T18" fmla="*/ 70 w 70"/>
                <a:gd name="T19" fmla="*/ 45 h 69"/>
                <a:gd name="T20" fmla="*/ 53 w 70"/>
                <a:gd name="T21" fmla="*/ 32 h 69"/>
                <a:gd name="T22" fmla="*/ 63 w 70"/>
                <a:gd name="T23" fmla="*/ 13 h 69"/>
                <a:gd name="T24" fmla="*/ 43 w 70"/>
                <a:gd name="T25" fmla="*/ 19 h 69"/>
                <a:gd name="T26" fmla="*/ 34 w 70"/>
                <a:gd name="T27" fmla="*/ 0 h 69"/>
                <a:gd name="T28" fmla="*/ 26 w 70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69">
                  <a:moveTo>
                    <a:pt x="26" y="19"/>
                  </a:moveTo>
                  <a:lnTo>
                    <a:pt x="8" y="13"/>
                  </a:lnTo>
                  <a:lnTo>
                    <a:pt x="17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4" y="55"/>
                  </a:lnTo>
                  <a:lnTo>
                    <a:pt x="51" y="69"/>
                  </a:lnTo>
                  <a:lnTo>
                    <a:pt x="49" y="47"/>
                  </a:lnTo>
                  <a:lnTo>
                    <a:pt x="70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3" y="19"/>
                  </a:lnTo>
                  <a:lnTo>
                    <a:pt x="34" y="0"/>
                  </a:lnTo>
                  <a:lnTo>
                    <a:pt x="26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8" name="Freeform 42">
              <a:extLst>
                <a:ext uri="{FF2B5EF4-FFF2-40B4-BE49-F238E27FC236}">
                  <a16:creationId xmlns:a16="http://schemas.microsoft.com/office/drawing/2014/main" id="{70882CF6-4791-4F96-AA9E-8538242052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4" y="1902"/>
              <a:ext cx="71" cy="69"/>
            </a:xfrm>
            <a:custGeom>
              <a:avLst/>
              <a:gdLst>
                <a:gd name="T0" fmla="*/ 51 w 104"/>
                <a:gd name="T1" fmla="*/ 0 h 101"/>
                <a:gd name="T2" fmla="*/ 62 w 104"/>
                <a:gd name="T3" fmla="*/ 28 h 101"/>
                <a:gd name="T4" fmla="*/ 93 w 104"/>
                <a:gd name="T5" fmla="*/ 20 h 101"/>
                <a:gd name="T6" fmla="*/ 78 w 104"/>
                <a:gd name="T7" fmla="*/ 46 h 101"/>
                <a:gd name="T8" fmla="*/ 104 w 104"/>
                <a:gd name="T9" fmla="*/ 66 h 101"/>
                <a:gd name="T10" fmla="*/ 72 w 104"/>
                <a:gd name="T11" fmla="*/ 69 h 101"/>
                <a:gd name="T12" fmla="*/ 74 w 104"/>
                <a:gd name="T13" fmla="*/ 101 h 101"/>
                <a:gd name="T14" fmla="*/ 51 w 104"/>
                <a:gd name="T15" fmla="*/ 80 h 101"/>
                <a:gd name="T16" fmla="*/ 27 w 104"/>
                <a:gd name="T17" fmla="*/ 101 h 101"/>
                <a:gd name="T18" fmla="*/ 29 w 104"/>
                <a:gd name="T19" fmla="*/ 70 h 101"/>
                <a:gd name="T20" fmla="*/ 0 w 104"/>
                <a:gd name="T21" fmla="*/ 64 h 101"/>
                <a:gd name="T22" fmla="*/ 26 w 104"/>
                <a:gd name="T23" fmla="*/ 45 h 101"/>
                <a:gd name="T24" fmla="*/ 11 w 104"/>
                <a:gd name="T25" fmla="*/ 19 h 101"/>
                <a:gd name="T26" fmla="*/ 39 w 104"/>
                <a:gd name="T27" fmla="*/ 28 h 101"/>
                <a:gd name="T28" fmla="*/ 51 w 104"/>
                <a:gd name="T2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4" h="101">
                  <a:moveTo>
                    <a:pt x="51" y="0"/>
                  </a:moveTo>
                  <a:cubicBezTo>
                    <a:pt x="62" y="28"/>
                    <a:pt x="62" y="28"/>
                    <a:pt x="62" y="28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104" y="66"/>
                    <a:pt x="104" y="66"/>
                    <a:pt x="104" y="66"/>
                  </a:cubicBezTo>
                  <a:cubicBezTo>
                    <a:pt x="104" y="66"/>
                    <a:pt x="72" y="69"/>
                    <a:pt x="72" y="69"/>
                  </a:cubicBezTo>
                  <a:cubicBezTo>
                    <a:pt x="74" y="101"/>
                    <a:pt x="74" y="101"/>
                    <a:pt x="74" y="101"/>
                  </a:cubicBezTo>
                  <a:cubicBezTo>
                    <a:pt x="51" y="80"/>
                    <a:pt x="51" y="80"/>
                    <a:pt x="51" y="80"/>
                  </a:cubicBezTo>
                  <a:cubicBezTo>
                    <a:pt x="27" y="101"/>
                    <a:pt x="27" y="101"/>
                    <a:pt x="27" y="10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39" y="28"/>
                    <a:pt x="39" y="28"/>
                    <a:pt x="39" y="28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69" name="Freeform 43">
              <a:extLst>
                <a:ext uri="{FF2B5EF4-FFF2-40B4-BE49-F238E27FC236}">
                  <a16:creationId xmlns:a16="http://schemas.microsoft.com/office/drawing/2014/main" id="{F21F0027-65CF-4615-B6C0-5F0759F1754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77" y="1911"/>
              <a:ext cx="50" cy="48"/>
            </a:xfrm>
            <a:custGeom>
              <a:avLst/>
              <a:gdLst>
                <a:gd name="T0" fmla="*/ 25 w 50"/>
                <a:gd name="T1" fmla="*/ 0 h 48"/>
                <a:gd name="T2" fmla="*/ 32 w 50"/>
                <a:gd name="T3" fmla="*/ 18 h 48"/>
                <a:gd name="T4" fmla="*/ 50 w 50"/>
                <a:gd name="T5" fmla="*/ 18 h 48"/>
                <a:gd name="T6" fmla="*/ 35 w 50"/>
                <a:gd name="T7" fmla="*/ 30 h 48"/>
                <a:gd name="T8" fmla="*/ 40 w 50"/>
                <a:gd name="T9" fmla="*/ 48 h 48"/>
                <a:gd name="T10" fmla="*/ 25 w 50"/>
                <a:gd name="T11" fmla="*/ 37 h 48"/>
                <a:gd name="T12" fmla="*/ 10 w 50"/>
                <a:gd name="T13" fmla="*/ 48 h 48"/>
                <a:gd name="T14" fmla="*/ 15 w 50"/>
                <a:gd name="T15" fmla="*/ 30 h 48"/>
                <a:gd name="T16" fmla="*/ 0 w 50"/>
                <a:gd name="T17" fmla="*/ 18 h 48"/>
                <a:gd name="T18" fmla="*/ 19 w 50"/>
                <a:gd name="T19" fmla="*/ 18 h 48"/>
                <a:gd name="T20" fmla="*/ 25 w 50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48">
                  <a:moveTo>
                    <a:pt x="25" y="0"/>
                  </a:moveTo>
                  <a:lnTo>
                    <a:pt x="32" y="18"/>
                  </a:lnTo>
                  <a:lnTo>
                    <a:pt x="50" y="18"/>
                  </a:lnTo>
                  <a:lnTo>
                    <a:pt x="35" y="30"/>
                  </a:lnTo>
                  <a:lnTo>
                    <a:pt x="40" y="48"/>
                  </a:lnTo>
                  <a:lnTo>
                    <a:pt x="25" y="37"/>
                  </a:lnTo>
                  <a:lnTo>
                    <a:pt x="10" y="48"/>
                  </a:lnTo>
                  <a:lnTo>
                    <a:pt x="15" y="30"/>
                  </a:lnTo>
                  <a:lnTo>
                    <a:pt x="0" y="18"/>
                  </a:lnTo>
                  <a:lnTo>
                    <a:pt x="19" y="18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0" name="Freeform 44">
              <a:extLst>
                <a:ext uri="{FF2B5EF4-FFF2-40B4-BE49-F238E27FC236}">
                  <a16:creationId xmlns:a16="http://schemas.microsoft.com/office/drawing/2014/main" id="{A94D3306-A871-4893-B174-81E228B401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7" y="2037"/>
              <a:ext cx="71" cy="69"/>
            </a:xfrm>
            <a:custGeom>
              <a:avLst/>
              <a:gdLst>
                <a:gd name="T0" fmla="*/ 27 w 71"/>
                <a:gd name="T1" fmla="*/ 19 h 69"/>
                <a:gd name="T2" fmla="*/ 8 w 71"/>
                <a:gd name="T3" fmla="*/ 13 h 69"/>
                <a:gd name="T4" fmla="*/ 18 w 71"/>
                <a:gd name="T5" fmla="*/ 31 h 69"/>
                <a:gd name="T6" fmla="*/ 0 w 71"/>
                <a:gd name="T7" fmla="*/ 43 h 69"/>
                <a:gd name="T8" fmla="*/ 20 w 71"/>
                <a:gd name="T9" fmla="*/ 48 h 69"/>
                <a:gd name="T10" fmla="*/ 18 w 71"/>
                <a:gd name="T11" fmla="*/ 69 h 69"/>
                <a:gd name="T12" fmla="*/ 35 w 71"/>
                <a:gd name="T13" fmla="*/ 55 h 69"/>
                <a:gd name="T14" fmla="*/ 50 w 71"/>
                <a:gd name="T15" fmla="*/ 69 h 69"/>
                <a:gd name="T16" fmla="*/ 49 w 71"/>
                <a:gd name="T17" fmla="*/ 48 h 69"/>
                <a:gd name="T18" fmla="*/ 71 w 71"/>
                <a:gd name="T19" fmla="*/ 45 h 69"/>
                <a:gd name="T20" fmla="*/ 53 w 71"/>
                <a:gd name="T21" fmla="*/ 32 h 69"/>
                <a:gd name="T22" fmla="*/ 63 w 71"/>
                <a:gd name="T23" fmla="*/ 13 h 69"/>
                <a:gd name="T24" fmla="*/ 42 w 71"/>
                <a:gd name="T25" fmla="*/ 19 h 69"/>
                <a:gd name="T26" fmla="*/ 35 w 71"/>
                <a:gd name="T27" fmla="*/ 0 h 69"/>
                <a:gd name="T28" fmla="*/ 27 w 71"/>
                <a:gd name="T29" fmla="*/ 1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69">
                  <a:moveTo>
                    <a:pt x="27" y="19"/>
                  </a:moveTo>
                  <a:lnTo>
                    <a:pt x="8" y="13"/>
                  </a:lnTo>
                  <a:lnTo>
                    <a:pt x="18" y="31"/>
                  </a:lnTo>
                  <a:lnTo>
                    <a:pt x="0" y="43"/>
                  </a:lnTo>
                  <a:lnTo>
                    <a:pt x="20" y="48"/>
                  </a:lnTo>
                  <a:lnTo>
                    <a:pt x="18" y="69"/>
                  </a:lnTo>
                  <a:lnTo>
                    <a:pt x="35" y="55"/>
                  </a:lnTo>
                  <a:lnTo>
                    <a:pt x="50" y="69"/>
                  </a:lnTo>
                  <a:lnTo>
                    <a:pt x="49" y="48"/>
                  </a:lnTo>
                  <a:lnTo>
                    <a:pt x="71" y="45"/>
                  </a:lnTo>
                  <a:lnTo>
                    <a:pt x="53" y="32"/>
                  </a:lnTo>
                  <a:lnTo>
                    <a:pt x="63" y="13"/>
                  </a:lnTo>
                  <a:lnTo>
                    <a:pt x="42" y="19"/>
                  </a:lnTo>
                  <a:lnTo>
                    <a:pt x="35" y="0"/>
                  </a:lnTo>
                  <a:lnTo>
                    <a:pt x="27" y="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1" name="Freeform 45">
              <a:extLst>
                <a:ext uri="{FF2B5EF4-FFF2-40B4-BE49-F238E27FC236}">
                  <a16:creationId xmlns:a16="http://schemas.microsoft.com/office/drawing/2014/main" id="{0BBDE06C-503D-4E5C-BBBC-874D0BBE02A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9" y="1671"/>
              <a:ext cx="20" cy="12"/>
            </a:xfrm>
            <a:custGeom>
              <a:avLst/>
              <a:gdLst>
                <a:gd name="T0" fmla="*/ 28 w 30"/>
                <a:gd name="T1" fmla="*/ 0 h 18"/>
                <a:gd name="T2" fmla="*/ 0 w 30"/>
                <a:gd name="T3" fmla="*/ 18 h 18"/>
                <a:gd name="T4" fmla="*/ 29 w 30"/>
                <a:gd name="T5" fmla="*/ 9 h 18"/>
                <a:gd name="T6" fmla="*/ 28 w 30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18">
                  <a:moveTo>
                    <a:pt x="28" y="0"/>
                  </a:moveTo>
                  <a:cubicBezTo>
                    <a:pt x="19" y="0"/>
                    <a:pt x="5" y="13"/>
                    <a:pt x="0" y="18"/>
                  </a:cubicBezTo>
                  <a:cubicBezTo>
                    <a:pt x="18" y="11"/>
                    <a:pt x="25" y="15"/>
                    <a:pt x="29" y="9"/>
                  </a:cubicBezTo>
                  <a:cubicBezTo>
                    <a:pt x="30" y="6"/>
                    <a:pt x="30" y="2"/>
                    <a:pt x="28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2" name="Freeform 46">
              <a:extLst>
                <a:ext uri="{FF2B5EF4-FFF2-40B4-BE49-F238E27FC236}">
                  <a16:creationId xmlns:a16="http://schemas.microsoft.com/office/drawing/2014/main" id="{6D1C41DE-EEF3-4ECA-9EAD-BE0462FDF87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64" y="1674"/>
              <a:ext cx="12" cy="20"/>
            </a:xfrm>
            <a:custGeom>
              <a:avLst/>
              <a:gdLst>
                <a:gd name="T0" fmla="*/ 2 w 18"/>
                <a:gd name="T1" fmla="*/ 0 h 29"/>
                <a:gd name="T2" fmla="*/ 17 w 18"/>
                <a:gd name="T3" fmla="*/ 29 h 29"/>
                <a:gd name="T4" fmla="*/ 18 w 18"/>
                <a:gd name="T5" fmla="*/ 20 h 29"/>
                <a:gd name="T6" fmla="*/ 2 w 18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9">
                  <a:moveTo>
                    <a:pt x="2" y="0"/>
                  </a:moveTo>
                  <a:cubicBezTo>
                    <a:pt x="0" y="12"/>
                    <a:pt x="8" y="23"/>
                    <a:pt x="17" y="29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12"/>
                    <a:pt x="9" y="4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3" name="Freeform 47">
              <a:extLst>
                <a:ext uri="{FF2B5EF4-FFF2-40B4-BE49-F238E27FC236}">
                  <a16:creationId xmlns:a16="http://schemas.microsoft.com/office/drawing/2014/main" id="{56A588C9-91D5-4825-AA00-EE8E380419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59" y="1689"/>
              <a:ext cx="14" cy="21"/>
            </a:xfrm>
            <a:custGeom>
              <a:avLst/>
              <a:gdLst>
                <a:gd name="T0" fmla="*/ 4 w 21"/>
                <a:gd name="T1" fmla="*/ 0 h 30"/>
                <a:gd name="T2" fmla="*/ 1 w 21"/>
                <a:gd name="T3" fmla="*/ 11 h 30"/>
                <a:gd name="T4" fmla="*/ 16 w 21"/>
                <a:gd name="T5" fmla="*/ 30 h 30"/>
                <a:gd name="T6" fmla="*/ 4 w 2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0">
                  <a:moveTo>
                    <a:pt x="4" y="0"/>
                  </a:moveTo>
                  <a:cubicBezTo>
                    <a:pt x="3" y="3"/>
                    <a:pt x="0" y="8"/>
                    <a:pt x="1" y="11"/>
                  </a:cubicBezTo>
                  <a:cubicBezTo>
                    <a:pt x="2" y="18"/>
                    <a:pt x="12" y="20"/>
                    <a:pt x="16" y="30"/>
                  </a:cubicBezTo>
                  <a:cubicBezTo>
                    <a:pt x="21" y="21"/>
                    <a:pt x="14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4" name="Freeform 48">
              <a:extLst>
                <a:ext uri="{FF2B5EF4-FFF2-40B4-BE49-F238E27FC236}">
                  <a16:creationId xmlns:a16="http://schemas.microsoft.com/office/drawing/2014/main" id="{E3A63B43-412F-409B-999C-BA3CFB9C16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49" y="1702"/>
              <a:ext cx="15" cy="24"/>
            </a:xfrm>
            <a:custGeom>
              <a:avLst/>
              <a:gdLst>
                <a:gd name="T0" fmla="*/ 12 w 22"/>
                <a:gd name="T1" fmla="*/ 0 h 35"/>
                <a:gd name="T2" fmla="*/ 7 w 22"/>
                <a:gd name="T3" fmla="*/ 8 h 35"/>
                <a:gd name="T4" fmla="*/ 13 w 22"/>
                <a:gd name="T5" fmla="*/ 35 h 35"/>
                <a:gd name="T6" fmla="*/ 19 w 22"/>
                <a:gd name="T7" fmla="*/ 11 h 35"/>
                <a:gd name="T8" fmla="*/ 12 w 22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5">
                  <a:moveTo>
                    <a:pt x="12" y="0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0" y="19"/>
                    <a:pt x="13" y="28"/>
                    <a:pt x="13" y="35"/>
                  </a:cubicBezTo>
                  <a:cubicBezTo>
                    <a:pt x="17" y="31"/>
                    <a:pt x="22" y="19"/>
                    <a:pt x="19" y="11"/>
                  </a:cubicBezTo>
                  <a:cubicBezTo>
                    <a:pt x="18" y="7"/>
                    <a:pt x="16" y="3"/>
                    <a:pt x="1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5" name="Freeform 49">
              <a:extLst>
                <a:ext uri="{FF2B5EF4-FFF2-40B4-BE49-F238E27FC236}">
                  <a16:creationId xmlns:a16="http://schemas.microsoft.com/office/drawing/2014/main" id="{59FA81EB-FB40-48E1-B9C8-68D651D88C9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2" y="1701"/>
              <a:ext cx="27" cy="11"/>
            </a:xfrm>
            <a:custGeom>
              <a:avLst/>
              <a:gdLst>
                <a:gd name="T0" fmla="*/ 23 w 39"/>
                <a:gd name="T1" fmla="*/ 3 h 16"/>
                <a:gd name="T2" fmla="*/ 0 w 39"/>
                <a:gd name="T3" fmla="*/ 12 h 16"/>
                <a:gd name="T4" fmla="*/ 21 w 39"/>
                <a:gd name="T5" fmla="*/ 16 h 16"/>
                <a:gd name="T6" fmla="*/ 39 w 39"/>
                <a:gd name="T7" fmla="*/ 0 h 16"/>
                <a:gd name="T8" fmla="*/ 23 w 39"/>
                <a:gd name="T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6">
                  <a:moveTo>
                    <a:pt x="23" y="3"/>
                  </a:moveTo>
                  <a:cubicBezTo>
                    <a:pt x="18" y="5"/>
                    <a:pt x="6" y="13"/>
                    <a:pt x="0" y="12"/>
                  </a:cubicBezTo>
                  <a:cubicBezTo>
                    <a:pt x="3" y="16"/>
                    <a:pt x="16" y="15"/>
                    <a:pt x="21" y="16"/>
                  </a:cubicBezTo>
                  <a:cubicBezTo>
                    <a:pt x="29" y="16"/>
                    <a:pt x="35" y="7"/>
                    <a:pt x="39" y="0"/>
                  </a:cubicBezTo>
                  <a:lnTo>
                    <a:pt x="23" y="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6" name="Freeform 50">
              <a:extLst>
                <a:ext uri="{FF2B5EF4-FFF2-40B4-BE49-F238E27FC236}">
                  <a16:creationId xmlns:a16="http://schemas.microsoft.com/office/drawing/2014/main" id="{A5A31885-3163-44FD-A28E-3039E5EE7F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4" y="1717"/>
              <a:ext cx="16" cy="23"/>
            </a:xfrm>
            <a:custGeom>
              <a:avLst/>
              <a:gdLst>
                <a:gd name="T0" fmla="*/ 19 w 23"/>
                <a:gd name="T1" fmla="*/ 0 h 34"/>
                <a:gd name="T2" fmla="*/ 0 w 23"/>
                <a:gd name="T3" fmla="*/ 34 h 34"/>
                <a:gd name="T4" fmla="*/ 19 w 23"/>
                <a:gd name="T5" fmla="*/ 21 h 34"/>
                <a:gd name="T6" fmla="*/ 19 w 23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4">
                  <a:moveTo>
                    <a:pt x="19" y="0"/>
                  </a:moveTo>
                  <a:cubicBezTo>
                    <a:pt x="3" y="4"/>
                    <a:pt x="13" y="23"/>
                    <a:pt x="0" y="34"/>
                  </a:cubicBezTo>
                  <a:cubicBezTo>
                    <a:pt x="9" y="32"/>
                    <a:pt x="13" y="32"/>
                    <a:pt x="19" y="21"/>
                  </a:cubicBezTo>
                  <a:cubicBezTo>
                    <a:pt x="22" y="15"/>
                    <a:pt x="23" y="5"/>
                    <a:pt x="19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7" name="Freeform 51">
              <a:extLst>
                <a:ext uri="{FF2B5EF4-FFF2-40B4-BE49-F238E27FC236}">
                  <a16:creationId xmlns:a16="http://schemas.microsoft.com/office/drawing/2014/main" id="{C664BB33-9114-4D5C-A5F6-278F45A396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82"/>
              <a:ext cx="18" cy="26"/>
            </a:xfrm>
            <a:custGeom>
              <a:avLst/>
              <a:gdLst>
                <a:gd name="T0" fmla="*/ 3 w 26"/>
                <a:gd name="T1" fmla="*/ 16 h 39"/>
                <a:gd name="T2" fmla="*/ 9 w 26"/>
                <a:gd name="T3" fmla="*/ 39 h 39"/>
                <a:gd name="T4" fmla="*/ 17 w 26"/>
                <a:gd name="T5" fmla="*/ 0 h 39"/>
                <a:gd name="T6" fmla="*/ 3 w 26"/>
                <a:gd name="T7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39">
                  <a:moveTo>
                    <a:pt x="3" y="16"/>
                  </a:moveTo>
                  <a:cubicBezTo>
                    <a:pt x="0" y="28"/>
                    <a:pt x="3" y="31"/>
                    <a:pt x="9" y="39"/>
                  </a:cubicBezTo>
                  <a:cubicBezTo>
                    <a:pt x="6" y="21"/>
                    <a:pt x="26" y="14"/>
                    <a:pt x="17" y="0"/>
                  </a:cubicBezTo>
                  <a:cubicBezTo>
                    <a:pt x="10" y="2"/>
                    <a:pt x="5" y="10"/>
                    <a:pt x="3" y="16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8" name="Freeform 52">
              <a:extLst>
                <a:ext uri="{FF2B5EF4-FFF2-40B4-BE49-F238E27FC236}">
                  <a16:creationId xmlns:a16="http://schemas.microsoft.com/office/drawing/2014/main" id="{379786DF-3041-4B9B-9588-392055B75C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8" y="1714"/>
              <a:ext cx="27" cy="14"/>
            </a:xfrm>
            <a:custGeom>
              <a:avLst/>
              <a:gdLst>
                <a:gd name="T0" fmla="*/ 0 w 40"/>
                <a:gd name="T1" fmla="*/ 17 h 21"/>
                <a:gd name="T2" fmla="*/ 23 w 40"/>
                <a:gd name="T3" fmla="*/ 17 h 21"/>
                <a:gd name="T4" fmla="*/ 40 w 40"/>
                <a:gd name="T5" fmla="*/ 7 h 21"/>
                <a:gd name="T6" fmla="*/ 0 w 40"/>
                <a:gd name="T7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1">
                  <a:moveTo>
                    <a:pt x="0" y="17"/>
                  </a:moveTo>
                  <a:cubicBezTo>
                    <a:pt x="0" y="21"/>
                    <a:pt x="16" y="20"/>
                    <a:pt x="23" y="17"/>
                  </a:cubicBezTo>
                  <a:cubicBezTo>
                    <a:pt x="27" y="16"/>
                    <a:pt x="39" y="11"/>
                    <a:pt x="40" y="7"/>
                  </a:cubicBezTo>
                  <a:cubicBezTo>
                    <a:pt x="12" y="0"/>
                    <a:pt x="22" y="11"/>
                    <a:pt x="0" y="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79" name="Freeform 53">
              <a:extLst>
                <a:ext uri="{FF2B5EF4-FFF2-40B4-BE49-F238E27FC236}">
                  <a16:creationId xmlns:a16="http://schemas.microsoft.com/office/drawing/2014/main" id="{B9889A8B-4541-4FF2-83EA-D607F82557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31" y="1685"/>
              <a:ext cx="25" cy="15"/>
            </a:xfrm>
            <a:custGeom>
              <a:avLst/>
              <a:gdLst>
                <a:gd name="T0" fmla="*/ 0 w 37"/>
                <a:gd name="T1" fmla="*/ 18 h 22"/>
                <a:gd name="T2" fmla="*/ 23 w 37"/>
                <a:gd name="T3" fmla="*/ 14 h 22"/>
                <a:gd name="T4" fmla="*/ 37 w 37"/>
                <a:gd name="T5" fmla="*/ 1 h 22"/>
                <a:gd name="T6" fmla="*/ 0 w 37"/>
                <a:gd name="T7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2">
                  <a:moveTo>
                    <a:pt x="0" y="18"/>
                  </a:moveTo>
                  <a:cubicBezTo>
                    <a:pt x="1" y="22"/>
                    <a:pt x="16" y="18"/>
                    <a:pt x="23" y="14"/>
                  </a:cubicBezTo>
                  <a:cubicBezTo>
                    <a:pt x="26" y="12"/>
                    <a:pt x="37" y="6"/>
                    <a:pt x="37" y="1"/>
                  </a:cubicBezTo>
                  <a:cubicBezTo>
                    <a:pt x="9" y="0"/>
                    <a:pt x="20" y="8"/>
                    <a:pt x="0" y="1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0" name="Freeform 54">
              <a:extLst>
                <a:ext uri="{FF2B5EF4-FFF2-40B4-BE49-F238E27FC236}">
                  <a16:creationId xmlns:a16="http://schemas.microsoft.com/office/drawing/2014/main" id="{5F98130F-6B3B-4F81-A453-EE8BAE233A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42" y="1671"/>
              <a:ext cx="26" cy="18"/>
            </a:xfrm>
            <a:custGeom>
              <a:avLst/>
              <a:gdLst>
                <a:gd name="T0" fmla="*/ 37 w 37"/>
                <a:gd name="T1" fmla="*/ 2 h 27"/>
                <a:gd name="T2" fmla="*/ 19 w 37"/>
                <a:gd name="T3" fmla="*/ 8 h 27"/>
                <a:gd name="T4" fmla="*/ 3 w 37"/>
                <a:gd name="T5" fmla="*/ 25 h 27"/>
                <a:gd name="T6" fmla="*/ 37 w 37"/>
                <a:gd name="T7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7">
                  <a:moveTo>
                    <a:pt x="37" y="2"/>
                  </a:moveTo>
                  <a:cubicBezTo>
                    <a:pt x="33" y="0"/>
                    <a:pt x="21" y="6"/>
                    <a:pt x="19" y="8"/>
                  </a:cubicBezTo>
                  <a:cubicBezTo>
                    <a:pt x="11" y="11"/>
                    <a:pt x="0" y="22"/>
                    <a:pt x="3" y="25"/>
                  </a:cubicBezTo>
                  <a:cubicBezTo>
                    <a:pt x="22" y="13"/>
                    <a:pt x="23" y="27"/>
                    <a:pt x="3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1" name="Freeform 55">
              <a:extLst>
                <a:ext uri="{FF2B5EF4-FFF2-40B4-BE49-F238E27FC236}">
                  <a16:creationId xmlns:a16="http://schemas.microsoft.com/office/drawing/2014/main" id="{F555DBC3-30D6-49E6-B10F-F191FB469D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94" y="1635"/>
              <a:ext cx="22" cy="11"/>
            </a:xfrm>
            <a:custGeom>
              <a:avLst/>
              <a:gdLst>
                <a:gd name="T0" fmla="*/ 0 w 32"/>
                <a:gd name="T1" fmla="*/ 5 h 15"/>
                <a:gd name="T2" fmla="*/ 20 w 32"/>
                <a:gd name="T3" fmla="*/ 15 h 15"/>
                <a:gd name="T4" fmla="*/ 32 w 32"/>
                <a:gd name="T5" fmla="*/ 10 h 15"/>
                <a:gd name="T6" fmla="*/ 0 w 32"/>
                <a:gd name="T7" fmla="*/ 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5">
                  <a:moveTo>
                    <a:pt x="0" y="5"/>
                  </a:moveTo>
                  <a:cubicBezTo>
                    <a:pt x="9" y="8"/>
                    <a:pt x="14" y="14"/>
                    <a:pt x="20" y="15"/>
                  </a:cubicBezTo>
                  <a:cubicBezTo>
                    <a:pt x="28" y="15"/>
                    <a:pt x="30" y="13"/>
                    <a:pt x="32" y="10"/>
                  </a:cubicBezTo>
                  <a:cubicBezTo>
                    <a:pt x="29" y="0"/>
                    <a:pt x="9" y="1"/>
                    <a:pt x="0" y="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2" name="Freeform 56">
              <a:extLst>
                <a:ext uri="{FF2B5EF4-FFF2-40B4-BE49-F238E27FC236}">
                  <a16:creationId xmlns:a16="http://schemas.microsoft.com/office/drawing/2014/main" id="{12746F1B-6120-4917-A186-788C35FE47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4" y="1646"/>
              <a:ext cx="13" cy="22"/>
            </a:xfrm>
            <a:custGeom>
              <a:avLst/>
              <a:gdLst>
                <a:gd name="T0" fmla="*/ 14 w 18"/>
                <a:gd name="T1" fmla="*/ 32 h 32"/>
                <a:gd name="T2" fmla="*/ 16 w 18"/>
                <a:gd name="T3" fmla="*/ 10 h 32"/>
                <a:gd name="T4" fmla="*/ 8 w 18"/>
                <a:gd name="T5" fmla="*/ 0 h 32"/>
                <a:gd name="T6" fmla="*/ 14 w 18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2">
                  <a:moveTo>
                    <a:pt x="14" y="32"/>
                  </a:moveTo>
                  <a:cubicBezTo>
                    <a:pt x="14" y="22"/>
                    <a:pt x="18" y="16"/>
                    <a:pt x="16" y="10"/>
                  </a:cubicBezTo>
                  <a:cubicBezTo>
                    <a:pt x="14" y="2"/>
                    <a:pt x="11" y="1"/>
                    <a:pt x="8" y="0"/>
                  </a:cubicBezTo>
                  <a:cubicBezTo>
                    <a:pt x="0" y="6"/>
                    <a:pt x="7" y="24"/>
                    <a:pt x="14" y="3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185" name="Freeform 57">
              <a:extLst>
                <a:ext uri="{FF2B5EF4-FFF2-40B4-BE49-F238E27FC236}">
                  <a16:creationId xmlns:a16="http://schemas.microsoft.com/office/drawing/2014/main" id="{4C77663C-BE9D-4130-AC27-0D7E99D0EB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4" y="1643"/>
              <a:ext cx="26" cy="14"/>
            </a:xfrm>
            <a:custGeom>
              <a:avLst/>
              <a:gdLst>
                <a:gd name="T0" fmla="*/ 27 w 38"/>
                <a:gd name="T1" fmla="*/ 2 h 20"/>
                <a:gd name="T2" fmla="*/ 0 w 38"/>
                <a:gd name="T3" fmla="*/ 9 h 20"/>
                <a:gd name="T4" fmla="*/ 30 w 38"/>
                <a:gd name="T5" fmla="*/ 15 h 20"/>
                <a:gd name="T6" fmla="*/ 38 w 38"/>
                <a:gd name="T7" fmla="*/ 11 h 20"/>
                <a:gd name="T8" fmla="*/ 27 w 38"/>
                <a:gd name="T9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0">
                  <a:moveTo>
                    <a:pt x="27" y="2"/>
                  </a:moveTo>
                  <a:cubicBezTo>
                    <a:pt x="19" y="0"/>
                    <a:pt x="5" y="5"/>
                    <a:pt x="0" y="9"/>
                  </a:cubicBezTo>
                  <a:cubicBezTo>
                    <a:pt x="11" y="8"/>
                    <a:pt x="17" y="20"/>
                    <a:pt x="30" y="15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5" y="6"/>
                    <a:pt x="31" y="4"/>
                    <a:pt x="27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3" name="Freeform 58">
              <a:extLst>
                <a:ext uri="{FF2B5EF4-FFF2-40B4-BE49-F238E27FC236}">
                  <a16:creationId xmlns:a16="http://schemas.microsoft.com/office/drawing/2014/main" id="{D8A87A42-184B-4EC9-A8B5-1F9238EDBC9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02" y="1651"/>
              <a:ext cx="14" cy="25"/>
            </a:xfrm>
            <a:custGeom>
              <a:avLst/>
              <a:gdLst>
                <a:gd name="T0" fmla="*/ 2 w 20"/>
                <a:gd name="T1" fmla="*/ 11 h 37"/>
                <a:gd name="T2" fmla="*/ 10 w 20"/>
                <a:gd name="T3" fmla="*/ 37 h 37"/>
                <a:gd name="T4" fmla="*/ 14 w 20"/>
                <a:gd name="T5" fmla="*/ 8 h 37"/>
                <a:gd name="T6" fmla="*/ 10 w 20"/>
                <a:gd name="T7" fmla="*/ 0 h 37"/>
                <a:gd name="T8" fmla="*/ 2 w 20"/>
                <a:gd name="T9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37">
                  <a:moveTo>
                    <a:pt x="2" y="11"/>
                  </a:moveTo>
                  <a:cubicBezTo>
                    <a:pt x="0" y="19"/>
                    <a:pt x="6" y="33"/>
                    <a:pt x="10" y="37"/>
                  </a:cubicBezTo>
                  <a:cubicBezTo>
                    <a:pt x="9" y="27"/>
                    <a:pt x="20" y="20"/>
                    <a:pt x="14" y="8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3"/>
                    <a:pt x="3" y="6"/>
                    <a:pt x="2" y="1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4" name="Freeform 59">
              <a:extLst>
                <a:ext uri="{FF2B5EF4-FFF2-40B4-BE49-F238E27FC236}">
                  <a16:creationId xmlns:a16="http://schemas.microsoft.com/office/drawing/2014/main" id="{ECD6E8BB-1309-47D1-A652-482469905D4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0" y="1731"/>
              <a:ext cx="21" cy="14"/>
            </a:xfrm>
            <a:custGeom>
              <a:avLst/>
              <a:gdLst>
                <a:gd name="T0" fmla="*/ 32 w 32"/>
                <a:gd name="T1" fmla="*/ 0 h 21"/>
                <a:gd name="T2" fmla="*/ 23 w 32"/>
                <a:gd name="T3" fmla="*/ 0 h 21"/>
                <a:gd name="T4" fmla="*/ 0 w 32"/>
                <a:gd name="T5" fmla="*/ 20 h 21"/>
                <a:gd name="T6" fmla="*/ 27 w 32"/>
                <a:gd name="T7" fmla="*/ 12 h 21"/>
                <a:gd name="T8" fmla="*/ 32 w 3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1">
                  <a:moveTo>
                    <a:pt x="32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9" y="2"/>
                    <a:pt x="10" y="16"/>
                    <a:pt x="0" y="20"/>
                  </a:cubicBezTo>
                  <a:cubicBezTo>
                    <a:pt x="6" y="21"/>
                    <a:pt x="21" y="19"/>
                    <a:pt x="27" y="12"/>
                  </a:cubicBezTo>
                  <a:cubicBezTo>
                    <a:pt x="30" y="9"/>
                    <a:pt x="31" y="5"/>
                    <a:pt x="3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5" name="Freeform 60">
              <a:extLst>
                <a:ext uri="{FF2B5EF4-FFF2-40B4-BE49-F238E27FC236}">
                  <a16:creationId xmlns:a16="http://schemas.microsoft.com/office/drawing/2014/main" id="{BC04B05C-9157-4204-93FE-127B78C089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59" y="1655"/>
              <a:ext cx="24" cy="14"/>
            </a:xfrm>
            <a:custGeom>
              <a:avLst/>
              <a:gdLst>
                <a:gd name="T0" fmla="*/ 16 w 36"/>
                <a:gd name="T1" fmla="*/ 2 h 20"/>
                <a:gd name="T2" fmla="*/ 0 w 36"/>
                <a:gd name="T3" fmla="*/ 19 h 20"/>
                <a:gd name="T4" fmla="*/ 36 w 36"/>
                <a:gd name="T5" fmla="*/ 4 h 20"/>
                <a:gd name="T6" fmla="*/ 16 w 36"/>
                <a:gd name="T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0">
                  <a:moveTo>
                    <a:pt x="16" y="2"/>
                  </a:moveTo>
                  <a:cubicBezTo>
                    <a:pt x="4" y="6"/>
                    <a:pt x="3" y="10"/>
                    <a:pt x="0" y="19"/>
                  </a:cubicBezTo>
                  <a:cubicBezTo>
                    <a:pt x="13" y="7"/>
                    <a:pt x="30" y="20"/>
                    <a:pt x="36" y="4"/>
                  </a:cubicBezTo>
                  <a:cubicBezTo>
                    <a:pt x="31" y="0"/>
                    <a:pt x="21" y="0"/>
                    <a:pt x="16" y="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6" name="Freeform 61">
              <a:extLst>
                <a:ext uri="{FF2B5EF4-FFF2-40B4-BE49-F238E27FC236}">
                  <a16:creationId xmlns:a16="http://schemas.microsoft.com/office/drawing/2014/main" id="{D9167069-059D-4C88-8AE6-BB91C8E989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88" y="1659"/>
              <a:ext cx="15" cy="27"/>
            </a:xfrm>
            <a:custGeom>
              <a:avLst/>
              <a:gdLst>
                <a:gd name="T0" fmla="*/ 1 w 22"/>
                <a:gd name="T1" fmla="*/ 19 h 39"/>
                <a:gd name="T2" fmla="*/ 13 w 22"/>
                <a:gd name="T3" fmla="*/ 39 h 39"/>
                <a:gd name="T4" fmla="*/ 9 w 22"/>
                <a:gd name="T5" fmla="*/ 0 h 39"/>
                <a:gd name="T6" fmla="*/ 1 w 22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39">
                  <a:moveTo>
                    <a:pt x="1" y="19"/>
                  </a:moveTo>
                  <a:cubicBezTo>
                    <a:pt x="2" y="32"/>
                    <a:pt x="5" y="34"/>
                    <a:pt x="13" y="39"/>
                  </a:cubicBezTo>
                  <a:cubicBezTo>
                    <a:pt x="5" y="23"/>
                    <a:pt x="22" y="10"/>
                    <a:pt x="9" y="0"/>
                  </a:cubicBezTo>
                  <a:cubicBezTo>
                    <a:pt x="3" y="4"/>
                    <a:pt x="0" y="13"/>
                    <a:pt x="1" y="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  <p:sp>
          <p:nvSpPr>
            <p:cNvPr id="247" name="Freeform 62">
              <a:extLst>
                <a:ext uri="{FF2B5EF4-FFF2-40B4-BE49-F238E27FC236}">
                  <a16:creationId xmlns:a16="http://schemas.microsoft.com/office/drawing/2014/main" id="{B0875DD9-C935-4281-9A52-704B28A336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8" y="1672"/>
              <a:ext cx="9" cy="26"/>
            </a:xfrm>
            <a:custGeom>
              <a:avLst/>
              <a:gdLst>
                <a:gd name="T0" fmla="*/ 1 w 13"/>
                <a:gd name="T1" fmla="*/ 0 h 39"/>
                <a:gd name="T2" fmla="*/ 8 w 13"/>
                <a:gd name="T3" fmla="*/ 39 h 39"/>
                <a:gd name="T4" fmla="*/ 9 w 13"/>
                <a:gd name="T5" fmla="*/ 10 h 39"/>
                <a:gd name="T6" fmla="*/ 1 w 13"/>
                <a:gd name="T7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39">
                  <a:moveTo>
                    <a:pt x="1" y="0"/>
                  </a:moveTo>
                  <a:cubicBezTo>
                    <a:pt x="0" y="17"/>
                    <a:pt x="0" y="31"/>
                    <a:pt x="8" y="39"/>
                  </a:cubicBezTo>
                  <a:cubicBezTo>
                    <a:pt x="13" y="25"/>
                    <a:pt x="13" y="19"/>
                    <a:pt x="9" y="10"/>
                  </a:cubicBezTo>
                  <a:cubicBezTo>
                    <a:pt x="8" y="6"/>
                    <a:pt x="4" y="0"/>
                    <a:pt x="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AU" noProof="0"/>
            </a:p>
          </p:txBody>
        </p:sp>
      </p:grpSp>
    </p:spTree>
    <p:extLst>
      <p:ext uri="{BB962C8B-B14F-4D97-AF65-F5344CB8AC3E}">
        <p14:creationId xmlns:p14="http://schemas.microsoft.com/office/powerpoint/2010/main" val="286448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68" r:id="rId5"/>
    <p:sldLayoutId id="2147483726" r:id="rId6"/>
    <p:sldLayoutId id="2147483727" r:id="rId7"/>
    <p:sldLayoutId id="2147483728" r:id="rId8"/>
    <p:sldLayoutId id="2147483729" r:id="rId9"/>
    <p:sldLayoutId id="2147483864" r:id="rId10"/>
    <p:sldLayoutId id="2147483865" r:id="rId11"/>
    <p:sldLayoutId id="2147483732" r:id="rId12"/>
    <p:sldLayoutId id="2147483850" r:id="rId13"/>
    <p:sldLayoutId id="2147483851" r:id="rId14"/>
    <p:sldLayoutId id="2147483852" r:id="rId15"/>
    <p:sldLayoutId id="2147483853" r:id="rId16"/>
    <p:sldLayoutId id="2147483854" r:id="rId17"/>
    <p:sldLayoutId id="2147483855" r:id="rId18"/>
    <p:sldLayoutId id="2147483856" r:id="rId19"/>
    <p:sldLayoutId id="2147483857" r:id="rId20"/>
    <p:sldLayoutId id="2147483858" r:id="rId21"/>
    <p:sldLayoutId id="2147483797" r:id="rId22"/>
    <p:sldLayoutId id="2147483859" r:id="rId23"/>
    <p:sldLayoutId id="2147483860" r:id="rId24"/>
    <p:sldLayoutId id="2147483861" r:id="rId25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354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15989" indent="-215989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31979" indent="-215989" algn="l" defTabSz="914354" rtl="0" eaLnBrk="1" latinLnBrk="0" hangingPunct="1">
        <a:lnSpc>
          <a:spcPct val="100000"/>
        </a:lnSpc>
        <a:spcBef>
          <a:spcPts val="500"/>
        </a:spcBef>
        <a:buFont typeface="Calibri" panose="020F0502020204030204" pitchFamily="34" charset="0"/>
        <a:buChar char="–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354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7CC3D8D-107F-4ADF-B59D-3D80EAD9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Module 12</a:t>
            </a:r>
            <a:br>
              <a:rPr lang="en-AU" dirty="0"/>
            </a:br>
            <a:br>
              <a:rPr lang="en-AU" dirty="0"/>
            </a:br>
            <a:r>
              <a:rPr lang="en-AU" dirty="0"/>
              <a:t>Is ethics helpful??</a:t>
            </a:r>
            <a:br>
              <a:rPr lang="en-AU" dirty="0"/>
            </a:br>
            <a:br>
              <a:rPr lang="en-AU" sz="4000" dirty="0"/>
            </a:br>
            <a:r>
              <a:rPr lang="en-AU" sz="1600" dirty="0"/>
              <a:t>Simon Coghlan</a:t>
            </a:r>
            <a:br>
              <a:rPr lang="en-AU" sz="1600" dirty="0"/>
            </a:br>
            <a:r>
              <a:rPr lang="en-AU" sz="1600" dirty="0" err="1"/>
              <a:t>simon.coghlan@unimelb.edu.au</a:t>
            </a:r>
            <a:br>
              <a:rPr lang="en-AU" sz="1600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82D63C-7600-9542-A40E-A31808A54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B5C28-F923-8340-BF8C-B931F0ACEEF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12" name="Picture 11" descr="A picture containing text, sky, sign, outdoor&#10;&#10;Description automatically generated">
            <a:extLst>
              <a:ext uri="{FF2B5EF4-FFF2-40B4-BE49-F238E27FC236}">
                <a16:creationId xmlns:a16="http://schemas.microsoft.com/office/drawing/2014/main" id="{6DD99221-9839-D847-BEED-017EC1D9E7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00" y="0"/>
            <a:ext cx="552966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760549"/>
      </p:ext>
    </p:extLst>
  </p:cSld>
  <p:clrMapOvr>
    <a:masterClrMapping/>
  </p:clrMapOvr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53C9F-FFD0-AD4F-8B50-6AAD8FD35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7" y="1329200"/>
            <a:ext cx="2629121" cy="1216741"/>
          </a:xfrm>
        </p:spPr>
        <p:txBody>
          <a:bodyPr>
            <a:normAutofit fontScale="90000"/>
          </a:bodyPr>
          <a:lstStyle/>
          <a:p>
            <a:r>
              <a:rPr lang="en-US" sz="2775"/>
              <a:t>Ethical theories (or frameworks)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AB887-E13E-EA46-86FC-7D0917B1C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698" y="2686051"/>
            <a:ext cx="2629121" cy="2839064"/>
          </a:xfrm>
        </p:spPr>
        <p:txBody>
          <a:bodyPr>
            <a:normAutofit/>
          </a:bodyPr>
          <a:lstStyle/>
          <a:p>
            <a:r>
              <a:rPr lang="en-US" sz="1500"/>
              <a:t>Utilitarianism</a:t>
            </a:r>
          </a:p>
          <a:p>
            <a:r>
              <a:rPr lang="en-US" sz="1500"/>
              <a:t>Deontology</a:t>
            </a:r>
          </a:p>
          <a:p>
            <a:r>
              <a:rPr lang="en-US" sz="1500"/>
              <a:t>Virtue ethics</a:t>
            </a:r>
          </a:p>
          <a:p>
            <a:r>
              <a:rPr lang="en-US" sz="1500"/>
              <a:t>Ethics of care</a:t>
            </a:r>
          </a:p>
          <a:p>
            <a:r>
              <a:rPr lang="en-US" sz="1500"/>
              <a:t>Principlism</a:t>
            </a:r>
          </a:p>
          <a:p>
            <a:endParaRPr lang="en-US" sz="1500"/>
          </a:p>
        </p:txBody>
      </p:sp>
      <p:pic>
        <p:nvPicPr>
          <p:cNvPr id="1026" name="Picture 2" descr="Ethical theories - YouTube">
            <a:extLst>
              <a:ext uri="{FF2B5EF4-FFF2-40B4-BE49-F238E27FC236}">
                <a16:creationId xmlns:a16="http://schemas.microsoft.com/office/drawing/2014/main" id="{B8807D52-1C17-1443-B6D7-C4D6B1AEB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54397" y="2158080"/>
            <a:ext cx="4514498" cy="253940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5038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181A0-AB42-7449-9CC1-A2AFC212A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FA045-B403-B545-A993-BC98E650A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Beneficence</a:t>
            </a:r>
          </a:p>
          <a:p>
            <a:r>
              <a:rPr lang="en-US" dirty="0"/>
              <a:t>Nonmaleficence</a:t>
            </a:r>
          </a:p>
          <a:p>
            <a:r>
              <a:rPr lang="en-US" dirty="0"/>
              <a:t>Transparency</a:t>
            </a:r>
          </a:p>
          <a:p>
            <a:r>
              <a:rPr lang="en-US" dirty="0"/>
              <a:t>Safety</a:t>
            </a:r>
          </a:p>
          <a:p>
            <a:r>
              <a:rPr lang="en-US" dirty="0"/>
              <a:t>Accountability</a:t>
            </a:r>
          </a:p>
          <a:p>
            <a:r>
              <a:rPr lang="en-US" dirty="0"/>
              <a:t>Fairness/justice</a:t>
            </a:r>
          </a:p>
          <a:p>
            <a:r>
              <a:rPr lang="en-US" dirty="0"/>
              <a:t>Respect for autonomy</a:t>
            </a:r>
          </a:p>
          <a:p>
            <a:r>
              <a:rPr lang="en-US" dirty="0"/>
              <a:t>Privacy </a:t>
            </a:r>
          </a:p>
          <a:p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034185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C1538-39B5-0D46-9D51-97D7553F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698" y="1329200"/>
            <a:ext cx="2704179" cy="1257452"/>
          </a:xfrm>
        </p:spPr>
        <p:txBody>
          <a:bodyPr>
            <a:normAutofit fontScale="90000"/>
          </a:bodyPr>
          <a:lstStyle/>
          <a:p>
            <a:r>
              <a:rPr lang="en-US" sz="2775"/>
              <a:t>Ethics guidelines e.g. Beard and Longstaff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441AE6-FF89-3044-B67A-E323CDAF7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718" y="2686050"/>
            <a:ext cx="3334406" cy="2979682"/>
          </a:xfrm>
        </p:spPr>
        <p:txBody>
          <a:bodyPr>
            <a:normAutofit fontScale="92500"/>
          </a:bodyPr>
          <a:lstStyle/>
          <a:p>
            <a:r>
              <a:rPr lang="en-GB" sz="1500" dirty="0"/>
              <a:t>Ought before can (need for ethical reflection and discussion)</a:t>
            </a:r>
            <a:endParaRPr lang="en-AU" sz="1500" dirty="0"/>
          </a:p>
          <a:p>
            <a:r>
              <a:rPr lang="en-GB" sz="1500" dirty="0"/>
              <a:t>Non-instrumentalism (Kantian deontology)</a:t>
            </a:r>
            <a:endParaRPr lang="en-AU" sz="1500" dirty="0"/>
          </a:p>
          <a:p>
            <a:r>
              <a:rPr lang="en-GB" sz="1500" dirty="0"/>
              <a:t>Self-determination (autonomy)</a:t>
            </a:r>
            <a:endParaRPr lang="en-AU" sz="1500" dirty="0"/>
          </a:p>
          <a:p>
            <a:r>
              <a:rPr lang="en-GB" sz="1500" dirty="0"/>
              <a:t>Responsibility (accountability of self)</a:t>
            </a:r>
            <a:endParaRPr lang="en-AU" sz="1500" dirty="0"/>
          </a:p>
          <a:p>
            <a:r>
              <a:rPr lang="en-GB" sz="1500" dirty="0"/>
              <a:t>Net benefit </a:t>
            </a:r>
            <a:endParaRPr lang="en-AU" sz="1500" dirty="0"/>
          </a:p>
          <a:p>
            <a:r>
              <a:rPr lang="en-GB" sz="1500" dirty="0"/>
              <a:t>Fairness (justice – like cases alike)</a:t>
            </a:r>
            <a:endParaRPr lang="en-AU" sz="1500" dirty="0"/>
          </a:p>
          <a:p>
            <a:r>
              <a:rPr lang="en-GB" sz="1500" dirty="0"/>
              <a:t>Accessibility (equity)</a:t>
            </a:r>
            <a:endParaRPr lang="en-AU" sz="1500" dirty="0"/>
          </a:p>
          <a:p>
            <a:r>
              <a:rPr lang="en-GB" sz="1500" dirty="0"/>
              <a:t>Purpose</a:t>
            </a:r>
            <a:endParaRPr lang="en-AU" sz="1500" dirty="0"/>
          </a:p>
          <a:p>
            <a:endParaRPr lang="en-US" sz="1350" dirty="0"/>
          </a:p>
        </p:txBody>
      </p:sp>
      <p:pic>
        <p:nvPicPr>
          <p:cNvPr id="5" name="Picture 4" descr="A person wearing a virtual reality headset&#10;&#10;Description automatically generated with medium confidence">
            <a:extLst>
              <a:ext uri="{FF2B5EF4-FFF2-40B4-BE49-F238E27FC236}">
                <a16:creationId xmlns:a16="http://schemas.microsoft.com/office/drawing/2014/main" id="{399790F7-F7DB-3147-9B72-4A73A64A4C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968" r="22838"/>
          <a:stretch/>
        </p:blipFill>
        <p:spPr>
          <a:xfrm>
            <a:off x="3962781" y="1399032"/>
            <a:ext cx="4697730" cy="40599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7404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89ECF-4A34-1346-B804-EC0CA95F1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1098551"/>
            <a:ext cx="3728158" cy="851803"/>
          </a:xfrm>
        </p:spPr>
        <p:txBody>
          <a:bodyPr>
            <a:normAutofit/>
          </a:bodyPr>
          <a:lstStyle/>
          <a:p>
            <a:r>
              <a:rPr lang="en-US" sz="2700" dirty="0"/>
              <a:t>Killer robots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90246-D1C1-4C42-90AC-C13C88562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1" y="1715205"/>
            <a:ext cx="4253705" cy="3643037"/>
          </a:xfrm>
        </p:spPr>
        <p:txBody>
          <a:bodyPr>
            <a:normAutofit fontScale="92500" lnSpcReduction="20000"/>
          </a:bodyPr>
          <a:lstStyle/>
          <a:p>
            <a:r>
              <a:rPr lang="en-US" sz="1500" dirty="0"/>
              <a:t>Autonomous fighting machines : should they be developed? Or should work on them be stopped? Banned?</a:t>
            </a:r>
          </a:p>
          <a:p>
            <a:endParaRPr lang="en-US" sz="1500" dirty="0"/>
          </a:p>
          <a:p>
            <a:r>
              <a:rPr lang="en-US" sz="1500" dirty="0"/>
              <a:t>Can </a:t>
            </a:r>
            <a:r>
              <a:rPr lang="en-US" sz="1500" i="1" dirty="0"/>
              <a:t>potentially</a:t>
            </a:r>
            <a:r>
              <a:rPr lang="en-US" sz="1500" dirty="0"/>
              <a:t> use each ethical theory to </a:t>
            </a:r>
            <a:r>
              <a:rPr lang="en-US" sz="1500" i="1" dirty="0"/>
              <a:t>either</a:t>
            </a:r>
            <a:r>
              <a:rPr lang="en-US" sz="1500" dirty="0"/>
              <a:t> support or oppose killer robots</a:t>
            </a:r>
          </a:p>
          <a:p>
            <a:endParaRPr lang="en-US" sz="1500" dirty="0"/>
          </a:p>
          <a:p>
            <a:r>
              <a:rPr lang="en-US" sz="1500" dirty="0"/>
              <a:t>E.g. utilitarianism: Killer robots have both good consequences (e.g. reducing soldier deaths) and bad consequences (e.g. making it more likely states will go to war) etc. etc. Similarly for other theories.</a:t>
            </a:r>
          </a:p>
          <a:p>
            <a:endParaRPr lang="en-US" sz="1500" dirty="0"/>
          </a:p>
          <a:p>
            <a:r>
              <a:rPr lang="en-US" sz="1500" dirty="0"/>
              <a:t>Same with principles and guidelines e.g. accountability: perhaps democratic states can be held somewhat accountable for using killer robots, but what about rogue states or terrorist groups?</a:t>
            </a:r>
          </a:p>
          <a:p>
            <a:endParaRPr lang="en-US" sz="1275" dirty="0"/>
          </a:p>
          <a:p>
            <a:endParaRPr lang="en-US" sz="1275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3C32745-F378-0B4F-8C8D-6CF7F84E9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71916" y="1392096"/>
            <a:ext cx="2810928" cy="407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412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F5CC9-5A3A-B049-B146-0D0D13064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1098551"/>
            <a:ext cx="5175895" cy="851803"/>
          </a:xfrm>
        </p:spPr>
        <p:txBody>
          <a:bodyPr>
            <a:normAutofit/>
          </a:bodyPr>
          <a:lstStyle/>
          <a:p>
            <a:r>
              <a:rPr lang="en-US" sz="2700" dirty="0"/>
              <a:t>Killer robots </a:t>
            </a:r>
            <a:r>
              <a:rPr lang="en-US" sz="2700"/>
              <a:t>cont</a:t>
            </a:r>
            <a:r>
              <a:rPr lang="en-US" sz="2700" dirty="0"/>
              <a:t>’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A3D46-E5DA-6B46-BEA2-390F66D9D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2" y="1768079"/>
            <a:ext cx="5175894" cy="4053479"/>
          </a:xfrm>
        </p:spPr>
        <p:txBody>
          <a:bodyPr>
            <a:normAutofit fontScale="92500" lnSpcReduction="20000"/>
          </a:bodyPr>
          <a:lstStyle/>
          <a:p>
            <a:endParaRPr lang="en-US" sz="1425" dirty="0"/>
          </a:p>
          <a:p>
            <a:r>
              <a:rPr lang="en-US" sz="1800" dirty="0"/>
              <a:t>But: select and use them carefully:</a:t>
            </a:r>
          </a:p>
          <a:p>
            <a:pPr lvl="1"/>
            <a:r>
              <a:rPr lang="en-US" sz="1650" dirty="0"/>
              <a:t>sometimes a theory or principle might be better used in one way rather than another</a:t>
            </a:r>
          </a:p>
          <a:p>
            <a:pPr lvl="1"/>
            <a:r>
              <a:rPr lang="en-US" sz="1650" dirty="0"/>
              <a:t>E.g. designing a Terminator Skynet is clearly going to be hard to support with most or all moral theories!!)</a:t>
            </a:r>
          </a:p>
          <a:p>
            <a:pPr lvl="1"/>
            <a:r>
              <a:rPr lang="en-US" sz="1650" i="1" dirty="0"/>
              <a:t>show</a:t>
            </a:r>
            <a:r>
              <a:rPr lang="en-US" sz="1650" dirty="0"/>
              <a:t> you understand what they say</a:t>
            </a:r>
          </a:p>
          <a:p>
            <a:pPr lvl="1"/>
            <a:r>
              <a:rPr lang="en-US" sz="1650" dirty="0"/>
              <a:t>demonstrate in </a:t>
            </a:r>
            <a:r>
              <a:rPr lang="en-US" sz="1650" i="1" dirty="0"/>
              <a:t>detail</a:t>
            </a:r>
            <a:r>
              <a:rPr lang="en-US" sz="1650" dirty="0"/>
              <a:t> </a:t>
            </a:r>
            <a:r>
              <a:rPr lang="en-US" sz="1650" i="1" dirty="0"/>
              <a:t>how</a:t>
            </a:r>
            <a:r>
              <a:rPr lang="en-US" sz="1650" dirty="0"/>
              <a:t> the theory or principle supports your position (e.g. utilitarianism: </a:t>
            </a:r>
            <a:r>
              <a:rPr lang="en-US" sz="1650" i="1" dirty="0"/>
              <a:t>evidence</a:t>
            </a:r>
            <a:r>
              <a:rPr lang="en-US" sz="1650" dirty="0"/>
              <a:t> for good and bad consequences; show how to </a:t>
            </a:r>
            <a:r>
              <a:rPr lang="en-US" sz="1650" i="1" dirty="0"/>
              <a:t>weigh</a:t>
            </a:r>
            <a:r>
              <a:rPr lang="en-US" sz="1650" dirty="0"/>
              <a:t> them to </a:t>
            </a:r>
            <a:r>
              <a:rPr lang="en-US" sz="1650" dirty="0" err="1"/>
              <a:t>maximise</a:t>
            </a:r>
            <a:r>
              <a:rPr lang="en-US" sz="1650" dirty="0"/>
              <a:t> the good etc.)</a:t>
            </a:r>
          </a:p>
          <a:p>
            <a:pPr lvl="1"/>
            <a:r>
              <a:rPr lang="en-US" sz="1650" dirty="0"/>
              <a:t>consider </a:t>
            </a:r>
            <a:r>
              <a:rPr lang="en-US" sz="1650" i="1" dirty="0"/>
              <a:t>other</a:t>
            </a:r>
            <a:r>
              <a:rPr lang="en-US" sz="1650" dirty="0"/>
              <a:t> viewpoints and counterarguments and engage with them</a:t>
            </a:r>
          </a:p>
          <a:p>
            <a:endParaRPr lang="en-US" sz="1800" dirty="0"/>
          </a:p>
          <a:p>
            <a:r>
              <a:rPr lang="en-US" sz="1800" dirty="0"/>
              <a:t>See also </a:t>
            </a:r>
            <a:r>
              <a:rPr lang="en-US" sz="1800" dirty="0" err="1"/>
              <a:t>Bietti</a:t>
            </a:r>
            <a:r>
              <a:rPr lang="en-US" sz="1800" dirty="0"/>
              <a:t> reading for another example (surveillance)</a:t>
            </a:r>
          </a:p>
          <a:p>
            <a:endParaRPr lang="en-US" sz="1425" dirty="0"/>
          </a:p>
        </p:txBody>
      </p:sp>
      <p:pic>
        <p:nvPicPr>
          <p:cNvPr id="4" name="Picture 2" descr="Campaign to Stop Killer Robots - Wikipedia">
            <a:extLst>
              <a:ext uri="{FF2B5EF4-FFF2-40B4-BE49-F238E27FC236}">
                <a16:creationId xmlns:a16="http://schemas.microsoft.com/office/drawing/2014/main" id="{CDB05743-A166-2842-A0A8-B809376EB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58101" y="1950354"/>
            <a:ext cx="3086294" cy="3068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85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7CC3D8D-107F-4ADF-B59D-3D80EAD9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Module 12</a:t>
            </a:r>
            <a:br>
              <a:rPr lang="en-AU" dirty="0"/>
            </a:br>
            <a:br>
              <a:rPr lang="en-AU" dirty="0"/>
            </a:br>
            <a:r>
              <a:rPr lang="en-AU" dirty="0"/>
              <a:t>Reading</a:t>
            </a:r>
            <a:br>
              <a:rPr lang="en-AU" dirty="0"/>
            </a:br>
            <a:br>
              <a:rPr lang="en-AU" sz="4000" dirty="0"/>
            </a:br>
            <a:r>
              <a:rPr lang="en-AU" sz="1600" dirty="0"/>
              <a:t>Simon Coghlan</a:t>
            </a:r>
            <a:br>
              <a:rPr lang="en-AU" sz="1600" dirty="0"/>
            </a:br>
            <a:r>
              <a:rPr lang="en-AU" sz="1600" dirty="0" err="1"/>
              <a:t>simon.coghlan@unimelb.edu.au</a:t>
            </a:r>
            <a:br>
              <a:rPr lang="en-AU" sz="1600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82D63C-7600-9542-A40E-A31808A54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B5C28-F923-8340-BF8C-B931F0ACEEF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12" name="Picture 11" descr="A picture containing text, sky, sign, outdoor&#10;&#10;Description automatically generated">
            <a:extLst>
              <a:ext uri="{FF2B5EF4-FFF2-40B4-BE49-F238E27FC236}">
                <a16:creationId xmlns:a16="http://schemas.microsoft.com/office/drawing/2014/main" id="{6DD99221-9839-D847-BEED-017EC1D9E7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00" y="0"/>
            <a:ext cx="552966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632426"/>
      </p:ext>
    </p:extLst>
  </p:cSld>
  <p:clrMapOvr>
    <a:masterClrMapping/>
  </p:clrMapOvr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E4D50-3999-274B-8793-3F1083551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3766A-92F0-4649-BCE7-9E385374B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245930" cy="4376944"/>
          </a:xfrm>
        </p:spPr>
        <p:txBody>
          <a:bodyPr/>
          <a:lstStyle/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b="1" dirty="0" err="1"/>
              <a:t>Bietti</a:t>
            </a:r>
            <a:r>
              <a:rPr lang="en-AU" b="1" dirty="0"/>
              <a:t>, E. </a:t>
            </a:r>
            <a:r>
              <a:rPr lang="en-AU" dirty="0"/>
              <a:t>(2020, January). From ethics washing to ethics bashing: a view on tech ethics from within moral philosophy. In </a:t>
            </a:r>
            <a:r>
              <a:rPr lang="en-AU" i="1" dirty="0"/>
              <a:t>Proceedings of the 2020 Conference on Fairness, Accountability, and Transparency</a:t>
            </a:r>
            <a:r>
              <a:rPr lang="en-AU" dirty="0"/>
              <a:t> (pp. 210-219).</a:t>
            </a:r>
          </a:p>
          <a:p>
            <a:endParaRPr lang="en-AU" dirty="0"/>
          </a:p>
          <a:p>
            <a:r>
              <a:rPr lang="en-AU" dirty="0"/>
              <a:t>Two fallacies: </a:t>
            </a:r>
            <a:r>
              <a:rPr lang="en-AU" u="sng" dirty="0"/>
              <a:t>ethics washing </a:t>
            </a:r>
            <a:r>
              <a:rPr lang="en-AU" dirty="0"/>
              <a:t>and </a:t>
            </a:r>
            <a:r>
              <a:rPr lang="en-AU" u="sng" dirty="0"/>
              <a:t>ethics bashing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sz="1200" dirty="0"/>
              <a:t>All images from </a:t>
            </a:r>
            <a:r>
              <a:rPr lang="en-AU" sz="1200" dirty="0" err="1"/>
              <a:t>Unsplash</a:t>
            </a:r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DFE0E-E675-3343-9490-87C71E665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16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224706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AC4E2-4BB7-D248-9E53-5C7A99538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 anchor="b">
            <a:normAutofit/>
          </a:bodyPr>
          <a:lstStyle/>
          <a:p>
            <a:r>
              <a:rPr lang="en-US" sz="2700" dirty="0"/>
              <a:t>‘Ethics washing’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F94338-849D-0644-B4B5-036C705E17E0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325099" y="1531937"/>
            <a:ext cx="3927587" cy="449666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Misusing the word ‘ethics’ and ethics language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Big tech companies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Appearance not reality of ethical behavior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Self-serving uses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Justify deregulation, self-regulation, or market driven governance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1026" name="Picture 2" descr="pink and green plastic container">
            <a:extLst>
              <a:ext uri="{FF2B5EF4-FFF2-40B4-BE49-F238E27FC236}">
                <a16:creationId xmlns:a16="http://schemas.microsoft.com/office/drawing/2014/main" id="{29241C07-3AD1-E84A-9F63-91C86E8AAA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37" r="29475" b="-1"/>
          <a:stretch/>
        </p:blipFill>
        <p:spPr bwMode="auto">
          <a:xfrm>
            <a:off x="4509105" y="433468"/>
            <a:ext cx="4201425" cy="6424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39A4AF-F92C-8D4E-83AD-8E2DCE87D4B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26571" y="6172508"/>
            <a:ext cx="593585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 noProof="0"/>
              <a:t>Digital ethics team</a:t>
            </a:r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F7296613-39FF-3644-944A-D72383516F5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220048" y="6172508"/>
            <a:ext cx="56526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17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633175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C20D9-FB12-5345-B9AA-E82A54E27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‘Ethics washing’ </a:t>
            </a:r>
            <a:r>
              <a:rPr lang="en-US" dirty="0" err="1"/>
              <a:t>cont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D9D37E-C6E3-0340-B986-959D9DE7C85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Hiring moral philosophers to look good but not actually do much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Company ethicists may feel or be inhibited in what they do and say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Tinker round edges vs. asking hard and disruptive questions e.g.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Eg.</a:t>
            </a:r>
            <a:r>
              <a:rPr lang="en-US" dirty="0"/>
              <a:t> ‘Can does not imply ought’ – some AI perhaps should not be developed, rather than tinkering with algorithmic fairness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013129-2408-E349-ACF4-CD0E1DA0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F54E4-1163-DF40-AF11-7E4201F0D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18</a:t>
            </a:fld>
            <a:endParaRPr lang="en-AU" noProof="0"/>
          </a:p>
        </p:txBody>
      </p:sp>
      <p:pic>
        <p:nvPicPr>
          <p:cNvPr id="6" name="Picture 2" descr="pink and green plastic container">
            <a:extLst>
              <a:ext uri="{FF2B5EF4-FFF2-40B4-BE49-F238E27FC236}">
                <a16:creationId xmlns:a16="http://schemas.microsoft.com/office/drawing/2014/main" id="{DF9643D9-0BE6-9B43-8009-65E83AE27D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42" r="20080" b="-2"/>
          <a:stretch/>
        </p:blipFill>
        <p:spPr bwMode="auto">
          <a:xfrm>
            <a:off x="5882127" y="2351313"/>
            <a:ext cx="2447957" cy="2645573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745117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49DF3-8327-4E40-BD7D-3422204BC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3" y="395066"/>
            <a:ext cx="2979114" cy="887360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2700"/>
              <a:t>Ethics bashing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05750D-B11C-6C4A-ABB9-63AAEF8D0210}"/>
              </a:ext>
            </a:extLst>
          </p:cNvPr>
          <p:cNvSpPr txBox="1"/>
          <p:nvPr/>
        </p:nvSpPr>
        <p:spPr>
          <a:xfrm>
            <a:off x="325099" y="1531937"/>
            <a:ext cx="3927587" cy="4496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354">
              <a:lnSpc>
                <a:spcPct val="90000"/>
              </a:lnSpc>
              <a:spcAft>
                <a:spcPts val="600"/>
              </a:spcAft>
            </a:pPr>
            <a:r>
              <a:rPr lang="en-AU" sz="1900"/>
              <a:t>Philosophy and ethics are seen as:</a:t>
            </a:r>
          </a:p>
          <a:p>
            <a:pPr defTabSz="914354">
              <a:lnSpc>
                <a:spcPct val="90000"/>
              </a:lnSpc>
              <a:spcAft>
                <a:spcPts val="600"/>
              </a:spcAft>
            </a:pPr>
            <a:endParaRPr lang="en-AU" sz="1900"/>
          </a:p>
          <a:p>
            <a:pPr marL="342900" indent="-342900" defTabSz="914354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AU" sz="1900"/>
              <a:t>a mere communications strategy and form of cover-up for unethical behavior</a:t>
            </a:r>
          </a:p>
          <a:p>
            <a:pPr marL="342900" indent="-342900" defTabSz="914354">
              <a:lnSpc>
                <a:spcPct val="90000"/>
              </a:lnSpc>
              <a:spcAft>
                <a:spcPts val="600"/>
              </a:spcAft>
              <a:buAutoNum type="arabicPeriod"/>
            </a:pPr>
            <a:endParaRPr lang="en-AU" sz="1900"/>
          </a:p>
          <a:p>
            <a:pPr marL="342900" indent="-342900" defTabSz="914354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AU" sz="1900"/>
              <a:t>mere “ivory tower” intellectualization of complex problems that need to be dealt with in practice (too abstract, misses details, not relevant enough)</a:t>
            </a:r>
          </a:p>
          <a:p>
            <a:pPr marL="342900" indent="-342900" defTabSz="914354">
              <a:lnSpc>
                <a:spcPct val="90000"/>
              </a:lnSpc>
              <a:spcAft>
                <a:spcPts val="600"/>
              </a:spcAft>
              <a:buAutoNum type="arabicPeriod"/>
            </a:pPr>
            <a:endParaRPr lang="en-AU" sz="1900"/>
          </a:p>
          <a:p>
            <a:pPr marL="342900" indent="-342900" defTabSz="914354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AU" sz="1900"/>
              <a:t>opposing political representation and social organizing</a:t>
            </a:r>
            <a:endParaRPr lang="en-US" sz="1900"/>
          </a:p>
        </p:txBody>
      </p:sp>
      <p:pic>
        <p:nvPicPr>
          <p:cNvPr id="2050" name="Picture 2" descr="man in black and gray hoodie holding brown wooden stick">
            <a:extLst>
              <a:ext uri="{FF2B5EF4-FFF2-40B4-BE49-F238E27FC236}">
                <a16:creationId xmlns:a16="http://schemas.microsoft.com/office/drawing/2014/main" id="{4DF3E4AE-D74A-CD4D-8A6D-C085D07378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26" b="-2"/>
          <a:stretch/>
        </p:blipFill>
        <p:spPr bwMode="auto">
          <a:xfrm>
            <a:off x="4509105" y="433468"/>
            <a:ext cx="4201425" cy="642453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B8AD2-2E6B-4C42-BE32-5CA015E8455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26571" y="6172508"/>
            <a:ext cx="59358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 kern="1200">
                <a:latin typeface="+mn-lt"/>
                <a:ea typeface="+mn-ea"/>
                <a:cs typeface="+mn-cs"/>
              </a:rPr>
              <a:t>Digital ethics team</a:t>
            </a:r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7D3FA513-9B19-EE48-961A-5DA1C9F3848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220048" y="6172508"/>
            <a:ext cx="56526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19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374813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C8C6A-72A5-7140-A3E3-C38201CED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3708699" cy="887360"/>
          </a:xfrm>
        </p:spPr>
        <p:txBody>
          <a:bodyPr anchor="b">
            <a:normAutofit/>
          </a:bodyPr>
          <a:lstStyle/>
          <a:p>
            <a:r>
              <a:rPr lang="en-US" sz="2700"/>
              <a:t>Learning Outcomes Module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FD5F11-95A8-1348-8987-9D6532417C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5100" y="1532415"/>
            <a:ext cx="4657171" cy="4459190"/>
          </a:xfrm>
        </p:spPr>
        <p:txBody>
          <a:bodyPr>
            <a:normAutofit/>
          </a:bodyPr>
          <a:lstStyle/>
          <a:p>
            <a:endParaRPr lang="en-AU" b="1" dirty="0"/>
          </a:p>
          <a:p>
            <a:r>
              <a:rPr lang="en-AU" b="1" dirty="0"/>
              <a:t>At the end of this module, you should be able to:</a:t>
            </a:r>
          </a:p>
          <a:p>
            <a:endParaRPr lang="en-AU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Recall and discuss key ethical ideas in this course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Understand the ideas of ‘ethics washing’ and ‘ethics bashing’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Critically discuss whether ethics is helpful in addressing issues in AI</a:t>
            </a:r>
          </a:p>
          <a:p>
            <a:endParaRPr lang="en-US" dirty="0"/>
          </a:p>
        </p:txBody>
      </p:sp>
      <p:pic>
        <p:nvPicPr>
          <p:cNvPr id="10" name="Picture 7" descr="Many question marks on black background">
            <a:extLst>
              <a:ext uri="{FF2B5EF4-FFF2-40B4-BE49-F238E27FC236}">
                <a16:creationId xmlns:a16="http://schemas.microsoft.com/office/drawing/2014/main" id="{DCC8A635-DB5A-4B66-A9C5-4C59829AAE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94" r="160" b="1"/>
          <a:stretch/>
        </p:blipFill>
        <p:spPr>
          <a:xfrm>
            <a:off x="5196872" y="433469"/>
            <a:ext cx="3513658" cy="5739039"/>
          </a:xfrm>
          <a:prstGeom prst="rect">
            <a:avLst/>
          </a:prstGeo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407D4-7B90-DF4B-9936-45171BF1092F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26571" y="6172508"/>
            <a:ext cx="5935855" cy="365125"/>
          </a:xfrm>
        </p:spPr>
        <p:txBody>
          <a:bodyPr anchor="ctr">
            <a:normAutofit/>
          </a:bodyPr>
          <a:lstStyle/>
          <a:p>
            <a:r>
              <a:rPr lang="en-AU" dirty="0"/>
              <a:t>Images from </a:t>
            </a:r>
            <a:r>
              <a:rPr lang="en-AU" dirty="0" err="1"/>
              <a:t>Unsplash</a:t>
            </a:r>
            <a:r>
              <a:rPr lang="en-AU" dirty="0"/>
              <a:t> and wiki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DF78D-E07E-A046-931B-FD1B136EC2EF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220048" y="6172508"/>
            <a:ext cx="56526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161026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0692A-6DAB-494C-A3C5-907DB57D9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Intrinsic vs instrumental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7326-7E48-E842-AFE0-0E37840B7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361593"/>
            <a:ext cx="8165920" cy="43769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Intrinsic value: ethics worth doing for understanding itself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Instrumental value: ethics as a tool for changing things e.g. better regulation, company reputation etc. </a:t>
            </a:r>
            <a:br>
              <a:rPr lang="en-US" dirty="0"/>
            </a:b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 mutually exclusive!</a:t>
            </a:r>
            <a:br>
              <a:rPr lang="en-US" dirty="0"/>
            </a:br>
            <a:r>
              <a:rPr lang="en-US" dirty="0"/>
              <a:t>Both values are important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Ethics/moral philosophy: requires a rational, impartial, and questioning attitude———</a:t>
            </a:r>
            <a:r>
              <a:rPr lang="en-US" i="1" dirty="0"/>
              <a:t>not</a:t>
            </a:r>
            <a:r>
              <a:rPr lang="en-US" dirty="0"/>
              <a:t> predominantly an instrumental one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2419D-68D7-2A4D-B4FF-CA8379EBB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noProof="0" dirty="0"/>
              <a:t>Digital ethics team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C5FBD-9DA0-354F-90A9-E579AD5D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20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14745735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BB48-C0A8-6A4C-80C6-4EA3BB94A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572" y="395066"/>
            <a:ext cx="7520001" cy="887360"/>
          </a:xfrm>
        </p:spPr>
        <p:txBody>
          <a:bodyPr anchor="b">
            <a:normAutofit/>
          </a:bodyPr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93F75-59F5-9A49-82E3-7072E9987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3960697" cy="4376944"/>
          </a:xfrm>
        </p:spPr>
        <p:txBody>
          <a:bodyPr>
            <a:normAutofit/>
          </a:bodyPr>
          <a:lstStyle/>
          <a:p>
            <a:r>
              <a:rPr lang="en-US" dirty="0"/>
              <a:t>Should ethicists work for Big Tech companies like Google or Facebook?</a:t>
            </a:r>
          </a:p>
          <a:p>
            <a:endParaRPr lang="en-US" dirty="0"/>
          </a:p>
          <a:p>
            <a:r>
              <a:rPr lang="en-US" dirty="0"/>
              <a:t>Should they be prepared to risk their jobs and follow their consciences?</a:t>
            </a:r>
          </a:p>
          <a:p>
            <a:endParaRPr lang="en-US" dirty="0"/>
          </a:p>
          <a:p>
            <a:r>
              <a:rPr lang="en-US" dirty="0"/>
              <a:t>Should they act as whistleblowers for bad company conduct?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Timnit Gebru - Wikipedia">
            <a:extLst>
              <a:ext uri="{FF2B5EF4-FFF2-40B4-BE49-F238E27FC236}">
                <a16:creationId xmlns:a16="http://schemas.microsoft.com/office/drawing/2014/main" id="{6D844491-2C1A-D540-B693-7630A6BCF3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38" r="-1" b="8336"/>
          <a:stretch/>
        </p:blipFill>
        <p:spPr bwMode="auto">
          <a:xfrm>
            <a:off x="4743574" y="1532415"/>
            <a:ext cx="4050000" cy="43769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12E8A-6EDA-124E-9A69-8493FCD6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6571" y="6172508"/>
            <a:ext cx="593585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AU" noProof="0"/>
              <a:t>Digital ethics team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8C7F2-6996-9C4A-8F0C-917175D5D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048" y="6172508"/>
            <a:ext cx="56526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21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875190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062D8-97A6-7643-BB10-2A3582BBB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questions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E4DA42-73E7-AC4B-A4E4-01523A6DA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69" y="1532415"/>
            <a:ext cx="8467003" cy="43769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Ethics: what is it good for?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Is ethics worth doing?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Are ethics guidelines useful?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sz="1800" dirty="0"/>
              <a:t>Does ethics merely “play the role of a bicycle brake on an airplane”?</a:t>
            </a: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Is</a:t>
            </a:r>
            <a:r>
              <a:rPr lang="en-US" sz="1800" b="1" dirty="0"/>
              <a:t> hard regulation </a:t>
            </a:r>
            <a:r>
              <a:rPr lang="en-US" sz="1800" dirty="0"/>
              <a:t>more important for ensuring good outcomes and holding people accountable?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/>
              <a:t>Should ethics be taught to all computer scientists?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E1FF6-7EEF-4247-8F8F-4D40EDC7B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22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1393094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og biting Thank You mail paper">
            <a:extLst>
              <a:ext uri="{FF2B5EF4-FFF2-40B4-BE49-F238E27FC236}">
                <a16:creationId xmlns:a16="http://schemas.microsoft.com/office/drawing/2014/main" id="{E7600FDC-A706-1E48-9F6A-E9819A86436B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2" r="2415"/>
          <a:stretch/>
        </p:blipFill>
        <p:spPr bwMode="auto">
          <a:xfrm>
            <a:off x="1" y="1"/>
            <a:ext cx="4903986" cy="685799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37ADD-1C61-1749-8761-17F17AC52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048" y="6172508"/>
            <a:ext cx="565261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23</a:t>
            </a:fld>
            <a:endParaRPr lang="en-AU" noProof="0"/>
          </a:p>
        </p:txBody>
      </p:sp>
      <p:sp>
        <p:nvSpPr>
          <p:cNvPr id="71" name="Subtitle 3">
            <a:extLst>
              <a:ext uri="{FF2B5EF4-FFF2-40B4-BE49-F238E27FC236}">
                <a16:creationId xmlns:a16="http://schemas.microsoft.com/office/drawing/2014/main" id="{71EF2431-37A7-4380-8041-498264CDE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69170" y="0"/>
            <a:ext cx="6084357" cy="68796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3" name="Title 4">
            <a:extLst>
              <a:ext uri="{FF2B5EF4-FFF2-40B4-BE49-F238E27FC236}">
                <a16:creationId xmlns:a16="http://schemas.microsoft.com/office/drawing/2014/main" id="{24A80A07-783D-4EB0-A2D6-AD35FF98F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4830" y="2468880"/>
            <a:ext cx="4202460" cy="1975770"/>
          </a:xfrm>
        </p:spPr>
        <p:txBody>
          <a:bodyPr/>
          <a:lstStyle/>
          <a:p>
            <a:r>
              <a:rPr lang="en-US" dirty="0"/>
              <a:t>From the team: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Simon, Tim, Marc,  Michael, Jeannie, Matt, Kate</a:t>
            </a:r>
          </a:p>
        </p:txBody>
      </p:sp>
      <p:sp>
        <p:nvSpPr>
          <p:cNvPr id="75" name="Text Placeholder 5">
            <a:extLst>
              <a:ext uri="{FF2B5EF4-FFF2-40B4-BE49-F238E27FC236}">
                <a16:creationId xmlns:a16="http://schemas.microsoft.com/office/drawing/2014/main" id="{1341274F-C2DB-49B7-989D-0F3CA532788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048" y="5394944"/>
            <a:ext cx="2086868" cy="707231"/>
          </a:xfrm>
        </p:spPr>
        <p:txBody>
          <a:bodyPr/>
          <a:lstStyle/>
          <a:p>
            <a:endParaRPr lang="en-US"/>
          </a:p>
        </p:txBody>
      </p:sp>
      <p:sp>
        <p:nvSpPr>
          <p:cNvPr id="77" name="Text Placeholder 6">
            <a:extLst>
              <a:ext uri="{FF2B5EF4-FFF2-40B4-BE49-F238E27FC236}">
                <a16:creationId xmlns:a16="http://schemas.microsoft.com/office/drawing/2014/main" id="{E97A560E-917F-451D-A1ED-A7A400B6169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441" y="5338960"/>
            <a:ext cx="216000" cy="10800"/>
          </a:xfrm>
        </p:spPr>
        <p:txBody>
          <a:bodyPr/>
          <a:lstStyle/>
          <a:p>
            <a:endParaRPr lang="en-US"/>
          </a:p>
        </p:txBody>
      </p:sp>
      <p:sp>
        <p:nvSpPr>
          <p:cNvPr id="79" name="Text Placeholder 7">
            <a:extLst>
              <a:ext uri="{FF2B5EF4-FFF2-40B4-BE49-F238E27FC236}">
                <a16:creationId xmlns:a16="http://schemas.microsoft.com/office/drawing/2014/main" id="{ED8C39FD-2146-4538-A553-1D0ADE8DAEF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7255" y="616633"/>
            <a:ext cx="1260000" cy="12600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8C09F3-F3FF-4441-96FF-B2E40AD83265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326571" y="6172508"/>
            <a:ext cx="593585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AU" noProof="0" dirty="0"/>
          </a:p>
        </p:txBody>
      </p:sp>
    </p:spTree>
    <p:extLst>
      <p:ext uri="{BB962C8B-B14F-4D97-AF65-F5344CB8AC3E}">
        <p14:creationId xmlns:p14="http://schemas.microsoft.com/office/powerpoint/2010/main" val="613313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1ED0878-5B84-A747-8D1C-71144F9D7A99}"/>
              </a:ext>
            </a:extLst>
          </p:cNvPr>
          <p:cNvSpPr txBox="1"/>
          <p:nvPr/>
        </p:nvSpPr>
        <p:spPr>
          <a:xfrm>
            <a:off x="1273572" y="395066"/>
            <a:ext cx="7520001" cy="8873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defTabSz="914354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 b="1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Outline</a:t>
            </a:r>
            <a:endParaRPr lang="en-US" sz="2200" b="1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F16CE7-3FCD-3442-8BE6-30AA7A4455A5}"/>
              </a:ext>
            </a:extLst>
          </p:cNvPr>
          <p:cNvSpPr txBox="1"/>
          <p:nvPr/>
        </p:nvSpPr>
        <p:spPr>
          <a:xfrm>
            <a:off x="326571" y="1789111"/>
            <a:ext cx="4245429" cy="437694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defTabSz="914354">
              <a:spcAft>
                <a:spcPts val="600"/>
              </a:spcAft>
            </a:pPr>
            <a:endParaRPr lang="en-AU" sz="2000" dirty="0"/>
          </a:p>
          <a:p>
            <a:pPr marL="285750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This course provided key tools for addressing ethical problems in AI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Ethical theories or frameworks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Principles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Legal ideas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AI ethics guidelines</a:t>
            </a:r>
          </a:p>
          <a:p>
            <a:pPr marL="285750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2000" dirty="0"/>
          </a:p>
          <a:p>
            <a:pPr marL="285750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Students need to: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understand these tools</a:t>
            </a:r>
          </a:p>
          <a:p>
            <a:pPr marL="742950" lvl="1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AU" sz="2000" dirty="0"/>
              <a:t>apply them well to real or imaginary cases of AI</a:t>
            </a:r>
          </a:p>
          <a:p>
            <a:pPr marL="285750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2000" dirty="0"/>
          </a:p>
          <a:p>
            <a:pPr marL="285750" indent="-285750" defTabSz="914354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AU" sz="2000" dirty="0"/>
          </a:p>
          <a:p>
            <a:pPr defTabSz="914354">
              <a:spcAft>
                <a:spcPts val="600"/>
              </a:spcAft>
            </a:pPr>
            <a:endParaRPr lang="en-AU" sz="2000" dirty="0"/>
          </a:p>
          <a:p>
            <a:pPr defTabSz="914354">
              <a:spcAft>
                <a:spcPts val="600"/>
              </a:spcAft>
            </a:pPr>
            <a:endParaRPr lang="en-AU" sz="2000" dirty="0"/>
          </a:p>
        </p:txBody>
      </p:sp>
      <p:pic>
        <p:nvPicPr>
          <p:cNvPr id="1026" name="Picture 2" descr="handheld tool lot">
            <a:extLst>
              <a:ext uri="{FF2B5EF4-FFF2-40B4-BE49-F238E27FC236}">
                <a16:creationId xmlns:a16="http://schemas.microsoft.com/office/drawing/2014/main" id="{8F49D6D5-67E3-7F48-B7EB-20034B9BED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77" r="25874"/>
          <a:stretch/>
        </p:blipFill>
        <p:spPr bwMode="auto">
          <a:xfrm>
            <a:off x="4743574" y="1532415"/>
            <a:ext cx="4050000" cy="4376944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3" name="Slide Number Placeholder 5">
            <a:extLst>
              <a:ext uri="{FF2B5EF4-FFF2-40B4-BE49-F238E27FC236}">
                <a16:creationId xmlns:a16="http://schemas.microsoft.com/office/drawing/2014/main" id="{1AC032BC-ECF5-4ACF-A958-A295806DF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20048" y="6172508"/>
            <a:ext cx="565261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DC22DD25-61AE-413C-B4D2-EF2365C9B2E1}" type="slidenum">
              <a:rPr lang="en-AU" noProof="0" smtClean="0"/>
              <a:pPr>
                <a:spcAft>
                  <a:spcPts val="600"/>
                </a:spcAft>
              </a:pPr>
              <a:t>3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478906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E4D50-3999-274B-8793-3F1083551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3766A-92F0-4649-BCE7-9E385374B6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32415"/>
            <a:ext cx="8245930" cy="4376944"/>
          </a:xfrm>
        </p:spPr>
        <p:txBody>
          <a:bodyPr/>
          <a:lstStyle/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b="1" dirty="0" err="1"/>
              <a:t>Bietti</a:t>
            </a:r>
            <a:r>
              <a:rPr lang="en-AU" b="1" dirty="0"/>
              <a:t>, E. </a:t>
            </a:r>
            <a:r>
              <a:rPr lang="en-AU" dirty="0"/>
              <a:t>(2020, January). From ethics washing to ethics bashing: a view on tech ethics from within moral philosophy. In </a:t>
            </a:r>
            <a:r>
              <a:rPr lang="en-AU" i="1" dirty="0"/>
              <a:t>Proceedings of the 2020 Conference on Fairness, Accountability, and Transparency</a:t>
            </a:r>
            <a:r>
              <a:rPr lang="en-AU" dirty="0"/>
              <a:t> (pp. 210-219).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DFE0E-E675-3343-9490-87C71E665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22DD25-61AE-413C-B4D2-EF2365C9B2E1}" type="slidenum">
              <a:rPr lang="en-AU" noProof="0" smtClean="0"/>
              <a:t>4</a:t>
            </a:fld>
            <a:endParaRPr lang="en-AU" noProof="0"/>
          </a:p>
        </p:txBody>
      </p:sp>
    </p:spTree>
    <p:extLst>
      <p:ext uri="{BB962C8B-B14F-4D97-AF65-F5344CB8AC3E}">
        <p14:creationId xmlns:p14="http://schemas.microsoft.com/office/powerpoint/2010/main" val="2052124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7CC3D8D-107F-4ADF-B59D-3D80EAD9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Module 12</a:t>
            </a:r>
            <a:br>
              <a:rPr lang="en-AU" dirty="0"/>
            </a:br>
            <a:br>
              <a:rPr lang="en-AU" dirty="0"/>
            </a:br>
            <a:r>
              <a:rPr lang="en-AU" dirty="0"/>
              <a:t>Recap AI ethics topics</a:t>
            </a:r>
            <a:br>
              <a:rPr lang="en-AU" dirty="0"/>
            </a:br>
            <a:br>
              <a:rPr lang="en-AU" sz="3000" dirty="0"/>
            </a:br>
            <a:r>
              <a:rPr lang="en-AU" sz="1200" dirty="0"/>
              <a:t>Simon Coghlan</a:t>
            </a:r>
            <a:br>
              <a:rPr lang="en-AU" sz="1200" dirty="0"/>
            </a:br>
            <a:r>
              <a:rPr lang="en-AU" sz="1200" dirty="0" err="1"/>
              <a:t>simon.coghlan@unimelb.edu.au</a:t>
            </a:r>
            <a:br>
              <a:rPr lang="en-AU" sz="1200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82D63C-7600-9542-A40E-A31808A54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29475" y="5229225"/>
            <a:ext cx="609600" cy="6096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B5C28-F923-8340-BF8C-B931F0ACEEF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12" name="Picture 11" descr="A picture containing text, sky, sign, outdoor&#10;&#10;Description automatically generated">
            <a:extLst>
              <a:ext uri="{FF2B5EF4-FFF2-40B4-BE49-F238E27FC236}">
                <a16:creationId xmlns:a16="http://schemas.microsoft.com/office/drawing/2014/main" id="{6DD99221-9839-D847-BEED-017EC1D9E7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01" y="857251"/>
            <a:ext cx="4677579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486800"/>
      </p:ext>
    </p:extLst>
  </p:cSld>
  <p:clrMapOvr>
    <a:masterClrMapping/>
  </p:clrMapOvr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6DA0B-35D0-9446-B954-B1516EDA9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Trust in machines/history 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BFF6B-376E-A841-81B7-CF372C6F5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Trust and Ethics?</a:t>
            </a:r>
          </a:p>
          <a:p>
            <a:pPr lvl="1"/>
            <a:r>
              <a:rPr lang="en-US" dirty="0"/>
              <a:t>when to trust machines that may affect us/others in ethically relevant ways</a:t>
            </a:r>
          </a:p>
          <a:p>
            <a:pPr lvl="1"/>
            <a:r>
              <a:rPr lang="en-US" dirty="0"/>
              <a:t>building trustworthy machines</a:t>
            </a:r>
          </a:p>
          <a:p>
            <a:pPr lvl="1"/>
            <a:endParaRPr lang="en-US" dirty="0"/>
          </a:p>
          <a:p>
            <a:r>
              <a:rPr lang="en-US" dirty="0"/>
              <a:t>History and Ethics?</a:t>
            </a:r>
          </a:p>
          <a:p>
            <a:pPr lvl="1"/>
            <a:r>
              <a:rPr lang="en-US" dirty="0"/>
              <a:t>non-white, non-western, non-male groups involved – but lack of diversity overall</a:t>
            </a:r>
          </a:p>
          <a:p>
            <a:pPr lvl="1"/>
            <a:r>
              <a:rPr lang="en-US" dirty="0"/>
              <a:t>l</a:t>
            </a:r>
            <a:r>
              <a:rPr lang="en-US"/>
              <a:t>ack </a:t>
            </a:r>
            <a:r>
              <a:rPr lang="en-US" dirty="0"/>
              <a:t>of diversity: can affect ethical machine development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241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B935F-1D30-9149-ADEC-8D4A81205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0F9F9-C267-B843-BA51-B7E0DA2D4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Fairness e.g. procedural and distributive</a:t>
            </a:r>
          </a:p>
          <a:p>
            <a:r>
              <a:rPr lang="en-US" dirty="0"/>
              <a:t>Algorithmic fairness and its problems</a:t>
            </a:r>
          </a:p>
          <a:p>
            <a:r>
              <a:rPr lang="en-US" dirty="0"/>
              <a:t>Accountability</a:t>
            </a:r>
          </a:p>
          <a:p>
            <a:r>
              <a:rPr lang="en-US" dirty="0"/>
              <a:t>Weak vs. strong AI. Can an AI system think? Turing and Searle</a:t>
            </a:r>
          </a:p>
          <a:p>
            <a:r>
              <a:rPr lang="en-US" dirty="0"/>
              <a:t>Data governance e.g. GDPR, Australian privacy principles</a:t>
            </a:r>
          </a:p>
          <a:p>
            <a:r>
              <a:rPr lang="en-US" dirty="0"/>
              <a:t>Equity, accessibility, and machine bias</a:t>
            </a:r>
          </a:p>
          <a:p>
            <a:r>
              <a:rPr lang="en-US" dirty="0"/>
              <a:t>Transparency: algorithms, systems, companies, institutions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310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7CC3D8D-107F-4ADF-B59D-3D80EAD9A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Module 12</a:t>
            </a:r>
            <a:br>
              <a:rPr lang="en-AU" dirty="0"/>
            </a:br>
            <a:br>
              <a:rPr lang="en-AU" dirty="0"/>
            </a:br>
            <a:r>
              <a:rPr lang="en-AU" dirty="0"/>
              <a:t>Recap ethics tools</a:t>
            </a:r>
            <a:br>
              <a:rPr lang="en-AU" dirty="0"/>
            </a:br>
            <a:br>
              <a:rPr lang="en-AU" sz="3000" dirty="0"/>
            </a:br>
            <a:r>
              <a:rPr lang="en-AU" sz="1200" dirty="0"/>
              <a:t>Simon Coghlan</a:t>
            </a:r>
            <a:br>
              <a:rPr lang="en-AU" sz="1200" dirty="0"/>
            </a:br>
            <a:r>
              <a:rPr lang="en-AU" sz="1200" dirty="0" err="1"/>
              <a:t>simon.coghlan@unimelb.edu.au</a:t>
            </a:r>
            <a:br>
              <a:rPr lang="en-AU" sz="1200" dirty="0"/>
            </a:b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82D63C-7600-9542-A40E-A31808A548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29475" y="5229225"/>
            <a:ext cx="609600" cy="609600"/>
          </a:xfrm>
          <a:prstGeom prst="rect">
            <a:avLst/>
          </a:prstGeom>
        </p:spPr>
      </p:pic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9B5C28-F923-8340-BF8C-B931F0ACEEF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  <p:pic>
        <p:nvPicPr>
          <p:cNvPr id="12" name="Picture 11" descr="A picture containing text, sky, sign, outdoor&#10;&#10;Description automatically generated">
            <a:extLst>
              <a:ext uri="{FF2B5EF4-FFF2-40B4-BE49-F238E27FC236}">
                <a16:creationId xmlns:a16="http://schemas.microsoft.com/office/drawing/2014/main" id="{6DD99221-9839-D847-BEED-017EC1D9E7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401" y="857251"/>
            <a:ext cx="4677579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128079"/>
      </p:ext>
    </p:extLst>
  </p:cSld>
  <p:clrMapOvr>
    <a:masterClrMapping/>
  </p:clrMapOvr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54A81-2CE2-7549-8D2B-E88664FAE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these tools?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C5946-D4A7-C643-925B-56D8F5185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To think reflectively and rigorously about AI ethics</a:t>
            </a:r>
          </a:p>
          <a:p>
            <a:r>
              <a:rPr lang="en-US" dirty="0"/>
              <a:t>…both independently and in dialogue with others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AU" sz="900" dirty="0"/>
              <a:t>Images from </a:t>
            </a:r>
            <a:r>
              <a:rPr lang="en-AU" sz="900" dirty="0" err="1"/>
              <a:t>Unsplash</a:t>
            </a:r>
            <a:r>
              <a:rPr lang="en-AU" sz="900" dirty="0"/>
              <a:t> and Wiki</a:t>
            </a:r>
            <a:endParaRPr lang="en-US" sz="900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779000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ity of Melbourne">
  <a:themeElements>
    <a:clrScheme name="University of Melbourne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BCAD9863-0434-44F9-A667-B8B16E2A364F}"/>
    </a:ext>
  </a:extLst>
</a:theme>
</file>

<file path=ppt/theme/theme2.xml><?xml version="1.0" encoding="utf-8"?>
<a:theme xmlns:a="http://schemas.openxmlformats.org/drawingml/2006/main" name="University of Melbourne Patterns">
  <a:themeElements>
    <a:clrScheme name="University of Melbourne Patterns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634621EA-2EBA-413F-838D-A55D20DCED68}"/>
    </a:ext>
  </a:extLst>
</a:theme>
</file>

<file path=ppt/theme/theme3.xml><?xml version="1.0" encoding="utf-8"?>
<a:theme xmlns:a="http://schemas.openxmlformats.org/drawingml/2006/main" name="University of Melbourne-Layout B">
  <a:themeElements>
    <a:clrScheme name="University of Melbourne-Layout B">
      <a:dk1>
        <a:sysClr val="windowText" lastClr="000000"/>
      </a:dk1>
      <a:lt1>
        <a:sysClr val="window" lastClr="FFFFFF"/>
      </a:lt1>
      <a:dk2>
        <a:srgbClr val="094183"/>
      </a:dk2>
      <a:lt2>
        <a:srgbClr val="FFFFFF"/>
      </a:lt2>
      <a:accent1>
        <a:srgbClr val="094183"/>
      </a:accent1>
      <a:accent2>
        <a:srgbClr val="7CBDCE"/>
      </a:accent2>
      <a:accent3>
        <a:srgbClr val="6DAF7F"/>
      </a:accent3>
      <a:accent4>
        <a:srgbClr val="02707F"/>
      </a:accent4>
      <a:accent5>
        <a:srgbClr val="DDAD6A"/>
      </a:accent5>
      <a:accent6>
        <a:srgbClr val="D1694C"/>
      </a:accent6>
      <a:hlink>
        <a:srgbClr val="000000"/>
      </a:hlink>
      <a:folHlink>
        <a:srgbClr val="000000"/>
      </a:folHlink>
    </a:clrScheme>
    <a:fontScheme name="University of Melbourne">
      <a:majorFont>
        <a:latin typeface="Georgi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oM-PowerPoint-template-4x3-3.potx" id="{ED2CEC12-0138-415C-8229-515B5A229484}" vid="{C8CA260C-D61C-4B41-82A3-DC26F36DCC6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0C26A48D83E246BCC180686CF30DBF" ma:contentTypeVersion="10" ma:contentTypeDescription="Create a new document." ma:contentTypeScope="" ma:versionID="f5fb637efab97b422617e6128cfefb55">
  <xsd:schema xmlns:xsd="http://www.w3.org/2001/XMLSchema" xmlns:xs="http://www.w3.org/2001/XMLSchema" xmlns:p="http://schemas.microsoft.com/office/2006/metadata/properties" xmlns:ns3="149c9475-b3c6-4a4d-b863-18cafd376046" xmlns:ns4="42c67906-633c-464e-8a7c-44fa02feb595" targetNamespace="http://schemas.microsoft.com/office/2006/metadata/properties" ma:root="true" ma:fieldsID="895bc302b95148f97059786eaf738e2d" ns3:_="" ns4:_="">
    <xsd:import namespace="149c9475-b3c6-4a4d-b863-18cafd376046"/>
    <xsd:import namespace="42c67906-633c-464e-8a7c-44fa02feb59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9c9475-b3c6-4a4d-b863-18cafd37604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c67906-633c-464e-8a7c-44fa02feb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B11E67-18BF-4814-AA0E-FEE043F702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49c9475-b3c6-4a4d-b863-18cafd376046"/>
    <ds:schemaRef ds:uri="42c67906-633c-464e-8a7c-44fa02feb5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907807C-512F-477E-9759-255DD4FFE893}">
  <ds:schemaRefs>
    <ds:schemaRef ds:uri="http://schemas.microsoft.com/office/2006/metadata/properties"/>
    <ds:schemaRef ds:uri="42c67906-633c-464e-8a7c-44fa02feb595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149c9475-b3c6-4a4d-b863-18cafd376046"/>
    <ds:schemaRef ds:uri="http://purl.org/dc/elements/1.1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2808BBE-B09E-4051-BDC7-5E4C9BD7B3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3395</TotalTime>
  <Words>1092</Words>
  <Application>Microsoft Macintosh PowerPoint</Application>
  <PresentationFormat>On-screen Show (4:3)</PresentationFormat>
  <Paragraphs>177</Paragraphs>
  <Slides>23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Georgia</vt:lpstr>
      <vt:lpstr>University of Melbourne</vt:lpstr>
      <vt:lpstr>University of Melbourne Patterns</vt:lpstr>
      <vt:lpstr>University of Melbourne-Layout B</vt:lpstr>
      <vt:lpstr>Module 12  Is ethics helpful??  Simon Coghlan simon.coghlan@unimelb.edu.au    </vt:lpstr>
      <vt:lpstr>Learning Outcomes Module 3</vt:lpstr>
      <vt:lpstr>PowerPoint Presentation</vt:lpstr>
      <vt:lpstr>Reading</vt:lpstr>
      <vt:lpstr>Module 12  Recap AI ethics topics  Simon Coghlan simon.coghlan@unimelb.edu.au    </vt:lpstr>
      <vt:lpstr>Trust in machines/history AI</vt:lpstr>
      <vt:lpstr>Other topics</vt:lpstr>
      <vt:lpstr>Module 12  Recap ethics tools  Simon Coghlan simon.coghlan@unimelb.edu.au    </vt:lpstr>
      <vt:lpstr>Why these tools?</vt:lpstr>
      <vt:lpstr>Ethical theories (or frameworks)</vt:lpstr>
      <vt:lpstr>Ethics principles</vt:lpstr>
      <vt:lpstr>Ethics guidelines e.g. Beard and Longstaff</vt:lpstr>
      <vt:lpstr>Killer robots</vt:lpstr>
      <vt:lpstr>Killer robots cont’</vt:lpstr>
      <vt:lpstr>Module 12  Reading  Simon Coghlan simon.coghlan@unimelb.edu.au    </vt:lpstr>
      <vt:lpstr>Reading</vt:lpstr>
      <vt:lpstr>‘Ethics washing’</vt:lpstr>
      <vt:lpstr>‘Ethics washing’ cont</vt:lpstr>
      <vt:lpstr>Ethics bashing</vt:lpstr>
      <vt:lpstr>Intrinsic vs instrumental value</vt:lpstr>
      <vt:lpstr>Questions</vt:lpstr>
      <vt:lpstr>Other questions </vt:lpstr>
      <vt:lpstr>From the team:  Simon, Tim, Marc,  Michael, Jeannie, Matt, Kate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very brief introduction to ethics </dc:title>
  <dc:creator>Simon Coghlan</dc:creator>
  <cp:lastModifiedBy>S/S/C/W Coghlan</cp:lastModifiedBy>
  <cp:revision>141</cp:revision>
  <dcterms:created xsi:type="dcterms:W3CDTF">2020-07-29T08:56:04Z</dcterms:created>
  <dcterms:modified xsi:type="dcterms:W3CDTF">2021-05-21T04:29:14Z</dcterms:modified>
</cp:coreProperties>
</file>

<file path=docProps/thumbnail.jpeg>
</file>